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ppt/ink/inkAction1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1"/>
  </p:notesMasterIdLst>
  <p:handoutMasterIdLst>
    <p:handoutMasterId r:id="rId22"/>
  </p:handoutMasterIdLst>
  <p:sldIdLst>
    <p:sldId id="330" r:id="rId2"/>
    <p:sldId id="331" r:id="rId3"/>
    <p:sldId id="332" r:id="rId4"/>
    <p:sldId id="333" r:id="rId5"/>
    <p:sldId id="334" r:id="rId6"/>
    <p:sldId id="335" r:id="rId7"/>
    <p:sldId id="406" r:id="rId8"/>
    <p:sldId id="336" r:id="rId9"/>
    <p:sldId id="337" r:id="rId10"/>
    <p:sldId id="338" r:id="rId11"/>
    <p:sldId id="339" r:id="rId12"/>
    <p:sldId id="340" r:id="rId13"/>
    <p:sldId id="341" r:id="rId14"/>
    <p:sldId id="342" r:id="rId15"/>
    <p:sldId id="416" r:id="rId16"/>
    <p:sldId id="343" r:id="rId17"/>
    <p:sldId id="344" r:id="rId18"/>
    <p:sldId id="345" r:id="rId19"/>
    <p:sldId id="417" r:id="rId20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FF00FF"/>
    <a:srgbClr val="FFCF01"/>
    <a:srgbClr val="0000FF"/>
    <a:srgbClr val="3333CC"/>
    <a:srgbClr val="800000"/>
    <a:srgbClr val="0099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5" autoAdjust="0"/>
    <p:restoredTop sz="94686" autoAdjust="0"/>
  </p:normalViewPr>
  <p:slideViewPr>
    <p:cSldViewPr>
      <p:cViewPr varScale="1">
        <p:scale>
          <a:sx n="75" d="100"/>
          <a:sy n="75" d="100"/>
        </p:scale>
        <p:origin x="102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3EB77FB8-4A03-4E6A-8480-F27C903F487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9DA924CE-ED5F-47C9-A2BA-5AD98206BFEE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0D0FA5F7-6741-4E64-9D83-38D560E4214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46BD8799-60A0-4224-8A8F-49C433512CC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22E5896-5AA0-4EA9-84D5-E1B24D81A83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4T23:17:34.9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1206">
    <iact:property name="dataType"/>
    <iact:actionData xml:id="d0">
      <inkml:trace xmlns:inkml="http://www.w3.org/2003/InkML" xml:id="stk0" contextRef="#ctx0" brushRef="#br0">5617 7394 0,'0'0'9,"0"0"-1,0 0 1,0 0 1,0 0-1,0 0 0,0 0 0,0 0 1,0 0-1,0 0 0,0 0 1,0-41-1,0 37 0,0-1 0,0 1 1,0 0-1,0 0 1,0 0-1,0 0 0,4 0 0,0-1 1,0 5-1,0 0 0,4 0 1,9 0-1,16 5 0,21 3 0,16 0 1,9 5-1,-5-1 0,-8-4 1,-12-4 0,-4 1 2,-9-5-4,1 0 1,-1 4 0,0 0 0,1 0 1,-1 0-1,0 0 2,1 0-3,3 1 2,-7-1-2,3 0 2,-4 0-1,-4 0 0,-4 0 0,-4 0 1,0-4 0,0 0-2,4 0 2,8-4-1,8 0 0,18 0 1,11 0 11,5 0-20,-1 4 2,-3 0 7,-5 0-1,0-4 1,1-5-2,3-3 2,9-5-1,12 5 0,4-1 1,-8 5-1,-4 4 0,-8 4 0,-17 0 1,-8 0 3</inkml:trace>
    </iact:actionData>
  </iact:action>
  <iact:action type="add" startTime="39606">
    <iact:property name="dataType"/>
    <iact:actionData xml:id="d1">
      <inkml:trace xmlns:inkml="http://www.w3.org/2003/InkML" xml:id="stk1" contextRef="#ctx0" brushRef="#br0">7015 8649 0,'0'0'1,"0"0"11,0 0-9,0 0 6,0 0 0,0 0 0,0 0 1,0 0-1,0 0 0,0 0 1,0 0 2,0 0-3,0 0 4,0 0-8,41 0 6,-37 0-3,1 0 2,-1 0 1,4 0-4,9-4 2,3 4 0,13-5 1,17 1-1,12 0-1,4 0 0,-4 0 1,-4 4 0,-8-4 1,-13 4-1,-4 0 0,-8 0 1,0 0-1,4-4 0</inkml:trace>
    </iact:actionData>
  </iact:action>
  <iact:action type="add" startTime="41781">
    <iact:property name="dataType"/>
    <iact:actionData xml:id="d2">
      <inkml:trace xmlns:inkml="http://www.w3.org/2003/InkML" xml:id="stk2" contextRef="#ctx0" brushRef="#br0">8835 8611 0,'0'0'6,"0"0"11,0 0-16,0 0 8,58 0 1,-12 0-1,16 0 1,29 0-1,21-4 0,-1-4 1,-7 0-1,-17-1 0,-21 1 0,-16 0 1,-9 0-1,0-9 0,5-16 1</inkml:trace>
    </iact:actionData>
  </iact:action>
  <iact:action type="add" startTime="53444">
    <iact:property name="dataType"/>
    <iact:actionData xml:id="d3">
      <inkml:trace xmlns:inkml="http://www.w3.org/2003/InkML" xml:id="stk3" contextRef="#ctx0" brushRef="#br0">8173 10566 0,'0'0'7,"0"0"8,0 0-11,0 0 5,0 0 0,0 0 1,0 0-1,9-42 0,-5 30 0,4 3 1,-4-3-1,5 0 0,-1-1 1,0 1-1,0-5 0,5 1 1,-1-5-1,5 0 0,-1-4 0,1 1 1,-1-1-1,-3 4 0,-1 0 1,1 1-1,-1 3 0,0 1 1,9 3-2,0 1 2</inkml:trace>
    </iact:actionData>
  </iact:action>
  <iact:action type="add" startTime="53751">
    <iact:property name="dataType"/>
    <iact:actionData xml:id="d4">
      <inkml:trace xmlns:inkml="http://www.w3.org/2003/InkML" xml:id="stk4" contextRef="#ctx0" brushRef="#br0">8960 10239 0,'0'0'6,"0"0"4,0 0 0,0 0-2,49 28 2,-36-19-1,-1-5 0,-8 4 0,4 0 1,1 1-1,-1-1 0,0 4 1,1 1-1,-5 3 0,0 1 0,0 0 1,0-1-1,4 1 0,-8 20 1,-12 33-1,-9 42 1,-12 25 2,-4-42-4,4-33 1,4-21 0,4-12 0,0-8 0,0-4 1,1-5-1,3-4 0,0 1 2,-4-5-3,1 0 1,-5 0 0,-5 0 1,-3 0-2,0 1 4,4-1-5,-4-4 2,12 0 2,4 0-3,0 0 2</inkml:trace>
    </iact:actionData>
  </iact:action>
  <iact:action type="add" startTime="54224">
    <iact:property name="dataType"/>
    <iact:actionData xml:id="d5">
      <inkml:trace xmlns:inkml="http://www.w3.org/2003/InkML" xml:id="stk5" contextRef="#ctx0" brushRef="#br0">7962 10441 0,'0'0'6,"0"0"3,0 0 1,0 0-1,0 0 0,0 0 0,0 0 1,0 0-1,0 0 0,0 0 1,0 0-1,0 0 0,0 0 1,58-12-1,-20-5 0,24-16 0,12-21 1,-4-16-1,9-13 1</inkml:trace>
    </iact:actionData>
  </iact:action>
  <iact:action type="add" startTime="59575">
    <iact:property name="dataType"/>
    <iact:actionData xml:id="d6">
      <inkml:trace xmlns:inkml="http://www.w3.org/2003/InkML" xml:id="stk6" contextRef="#ctx0" brushRef="#br0">7768 11154 0,'0'0'1,"0"0"3,0 0 6,0 0 3,0 0-4,0 0-1,0 0 0,0 0 2,0 0 0,0 0 1,0 0-3,0 0 0,0 0 4,0 0-5,0 0 2,0 0-2,0 0 3,0 0-1,0 0 0,0 0 1,0 0-1,41 0 0,-28 0 0,7-5 0,9 1 1,17 4-1,12-4 0,8 0 1,-4 0 0,-4 0-1,-8-5 0,-9 5 2,-4 0-3,-8 0 1,-4 0 1,0 0 0,0 0-2,0-1 2,-1 1-1,1 0 0,0 0 0,0 4 1,0 0-1,-5 0 0,5 0 0,0 4 1,12 0-1,0 0 1,17 1-1</inkml:trace>
    </iact:actionData>
  </iact:action>
  <iact:action type="add" startTime="61794">
    <iact:property name="dataType"/>
    <iact:actionData xml:id="d7">
      <inkml:trace xmlns:inkml="http://www.w3.org/2003/InkML" xml:id="stk7" contextRef="#ctx0" brushRef="#br0">6982 11211 0,'0'0'6,"0"0"3,0 0 1,0 0-1,0 0 0,0 0 1,0 0-1,0 0 0,0 0 0,0 0 0,0 0 1,0 0-1,0 0 0,0 0 1,41 0-1,-32 0 1,-1 0-2,8-4 2,13 0 0,13-4-1,11 0 0,5-1 0,0 1 1,0 0-1,-16 0 0,-5-1 3,-4 5-4,-4 0 1,-13 0 0,5 0 0,0 0 0,-5-1 1,5 1-1,-4 0 0,-1 0 1,-3 0-1,-5 0-1</inkml:trace>
    </iact:actionData>
  </iact:action>
  <iact:action type="add" startTime="71322">
    <iact:property name="dataType"/>
    <iact:actionData xml:id="d8">
      <inkml:trace xmlns:inkml="http://www.w3.org/2003/InkML" xml:id="stk8" contextRef="#ctx0" brushRef="#br0">5331 11303 0,'0'0'1,"0"0"3,0 0 4,0 0 1,0 0 1,0 0-1,0 0 0,0 0 1,0 0-1,0 0 0,0 0 0,0 0 0,0 0 1,0 0-1,0 0 0,0 0 1,0 0-1,0 0 0,0 0 1,0 0-1,0 0 0,0 0 0,0 0 1,0 0-1,0 0 0,0 0 0,0 0 1,0 0-1,41 0 0,-16 0 1,8 0-1,9 0 0,12 0 0,12-5 0,16 1 1,-7-4-1,-5 4 2,-12 0-2,-8 0 0,-9-1 0,1 1 1,7-4-1</inkml:trace>
    </iact:actionData>
  </iact:action>
  <iact:action type="add" startTime="86186">
    <iact:property name="dataType"/>
    <iact:actionData xml:id="d9">
      <inkml:trace xmlns:inkml="http://www.w3.org/2003/InkML" xml:id="stk9" contextRef="#ctx0" brushRef="#br0">6949 13973 0,'0'0'3,"0"0"-1,0 0 7,0 0-1,0 0 2,0 0-1,0 0 1,0 0-1,0 0 0,0 0 0,0 0 1,0 0-1,0 0 0,0 0 1,4-41-1,12 32 0,18-3 0,15-5 1,17 5-1,9 0 1,3 3-1,5 1 0,-12-4 3,-1-1-5,-8 1 2,4-1 2,0 5-2,9 0 1,-1 4-2,-3 4 2,-5 0-2,-12 0 3,-5 0-3,-7-5 1,-1 1 0,-4-4 1,0-9 0</inkml:trace>
    </iact:actionData>
  </iact:action>
  <iact:action type="add" startTime="92719">
    <iact:property name="dataType"/>
    <iact:actionData xml:id="d10">
      <inkml:trace xmlns:inkml="http://www.w3.org/2003/InkML" xml:id="stk10" contextRef="#ctx0" brushRef="#br0">5257 13563 0,'0'0'2,"0"0"1,0 0 11,0 0-11,0 0 7,0 0-1,0 0 0,0 0 1,0 0-1,0 0 0,0 0 0,49 0 1,-24 4-1,4 0 0,4 1 1,4-5-1,-4 0 0,9-5 1,3 1-1,9 0 0,-8 0 0,3 0 1,-3 0 1,-5 4-1,-4 0-1,9 0 0,8-4 2,12-17-3</inkml:trace>
    </iact:actionData>
  </iact:action>
  <iact:action type="add" startTime="106101">
    <iact:property name="dataType"/>
    <iact:actionData xml:id="d11">
      <inkml:trace xmlns:inkml="http://www.w3.org/2003/InkML" xml:id="stk11" contextRef="#ctx0" brushRef="#br0">6990 10048 0,'0'0'1,"0"0"1,0 0 7,0 0 1,0 0-1,0 0 0,0 0 1,0 0-1,0 0 0,0 0 1,0 0-1,0 0 1,0 0-1,0 0 0,0 0 0,0 0 1,4 41-1,0 13 1,1 29-1,-5 37 0,0 17 0,0-9 3,4-8-2,0-20-1,0-22 3,0-16-4,-4-12 1,0-9 0,0-7 0,0-5 0,0-5 1,0-3-1,0-4 0,0-5 1,0 0-4,0-3 3,0-1 0,0-4 0</inkml:trace>
    </iact:actionData>
  </iact:action>
  <iact:action type="add" startTime="106709">
    <iact:property name="dataType"/>
    <iact:actionData xml:id="d12">
      <inkml:trace xmlns:inkml="http://www.w3.org/2003/InkML" xml:id="stk12" contextRef="#ctx0" brushRef="#br0">6990 9998 0,'0'0'8,"0"0"0,0 0 1,0 0 1,0 0-1,0 0 0,0 0 0,0 0 1,0 0-1,0 0 0,0 0 1,0 0-1,0 0 0,0 0 0,0 0 1,58-4-1,12-4 0,34-4 1,-1-5-2,-16 5 2,-21 3 1,-16 5 0,-4 0-1,-5 4 0,4-4-1,9 0 1,8-5-1,13 1-3,3 0 3,-3 0 1,-13 3 0,-12 1-2,-9 4 2,-4 0-2,-4 4 3,-4 1-3,0-1 3,4-4-3,4 0 1,1 0 1,3 0-1,5 0 0,3 0 1,1 0-1,-13 0 0,-4 0 1,0 0-2,-4 0 2,0 0-1,0 0 0,-4 0 1,-4 0-1,-5 0 1,-3 0-2,3 0 2,-12 0-2,5 0 3,-1 0-2,0 0 0,0 0-1,-3 0 3,-1 0-2,0 0-1,0 0 2,0 0-1,0 0 0,0 0 1,1 0-2,-1 0 2,0 0 1,0 0-3,0 4 1,0 0 1,0 0-1,1 0 0,-1 0 2,0 5-3,4 3 1,0 5 1,5 8-1,-1 12 0,1 8 0,-1 1 0,0-5 0,-3-3 1,-1-1-1,0 0 0,-4-8 0,1 0 1,-1-4-1,0 0 1,0-5-2,0 1 2,4-4-1,-8-1 0,4 1 2,1-1-3,-5 1 2,0-1-1,4 5 0,-4 0-1,4 4 2,-4 0 0,0-1 0,0-3-2,0 0 2,0-5-1,0 1-1,0 0 3,0-1-2,0-4-1,0 1 2,0-1 0,0-3-2,0 3 2,0-4-1,0 1 0,0-1 1,0 0-2,0 0 2,0 1 0,0-1-2,0 0 1,0 1 2,0-5-3,0 0 3,0 0-2,0 0-1,0 0 2,0 0-1,0 1 0,0-1 1,0 0-2,-4 0 6,4 0-8,-4 0 2,-1 0 1,1 1 1,4-1 0,-8 0-1,4 0 1,0 0-1,0 0-1,0 0 2,-1 1-1,1-1 1,0 0-1,0 0 0,0 0 0,0 0 0,0 0 2,-1 0-3,1 1 2,0-1-2,0 0 3,4 0-4,-8 0 3,-1 0 0,1 0 0,0 1-2,0-1 1,-1 0 1,-3 0 0,0 0-2,-1 0 1,-3 0 1,-1 1-1,0-1 2,1 0-3,-1 0 2,5 0-2,-5-4 2,1 0-1,-1 0-1,-3 0 3,-1 0-3,-4 0 2,-4 0-1,-4 0 0,0 0 1,-4 0 0,-9 4-2,-3 5 1,-14-1 2,-15 4-4,-13 1 5,0-1-4,12 1 1,13-5 0,12 0 0,9 0 0,3-3 1,9-1-1,4 0 1,4 0 0,5-4-2,3 0 1,1 0 0,3 0 0,5 0 2,-9 0-3,1 0 1,-1 0 0,1 0 1,-5 0-1,0 0 1,-3 0 1,-5 0-2,-4 0-1,-9 0 1,-3 0 0,-1 0 0,-8 0 1</inkml:trace>
    </iact:actionData>
  </iact:action>
  <iact:action type="add" startTime="114700">
    <iact:property name="dataType"/>
    <iact:actionData xml:id="d13">
      <inkml:trace xmlns:inkml="http://www.w3.org/2003/InkML" xml:id="stk13" contextRef="#ctx0" brushRef="#br0">7189 10918 0,'0'0'2,"0"0"-1,0 0 9,0 0 0,0 0-2,0 0 2,0 0-1,0 0 0,0 0 1,0 0 0,0 0-1,0 0 0,0 0 1,0 0-2,0 0 2,54-21-1,-26 17 0,1 4 0,5 0 1,3 0-1,0-4 0,-4-1 0,-4 1 1,-4 0-1,-4 4 0,-5 0 1,-3 0-1,-5 0 0,4 0 1,-8 0-1,5 0 0,-1 0 0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10228">
    <iact:property name="dataType"/>
    <iact:actionData xml:id="d0">
      <inkml:trace xmlns:inkml="http://www.w3.org/2003/InkML" xml:id="stk0" contextRef="#ctx0" brushRef="#br0">3411 7502 0,'0'0'2,"0"0"2,0 0 4,0 0 4,0 0-6,0 0 4,0 0-1,0 0 0,0 0 1,0 0-1,0 0 0,0 0 0,0 0 1,0 0-1,0 0 0,0 0 1,0 0-1,0 0 0,0 0 0</inkml:trace>
    </iact:actionData>
  </iact:action>
  <iact:action type="add" startTime="11039">
    <iact:property name="dataType"/>
    <iact:actionData xml:id="d1">
      <inkml:trace xmlns:inkml="http://www.w3.org/2003/InkML" xml:id="stk1" contextRef="#ctx0" brushRef="#br0">3411 6285 0,'0'0'8,"0"0"0,0 0 2,0 0-2,0 0 2,0 0-1,0 0 0,0 0 1,0 0-1,0 0 0,0 0 1,0 0-1,0 0 0,0 0 0,0 0 1,0 0-1,0 0 0,0 0 1,0 0-2,0 0 2,58 24 0,-25-24-1,5 0 1,-9 0-2,20-4 2,-7 0-1,7-4 0,-7 0 1,-1-1-1,0 5 0,-8 0 2,1 0-1,-10 0 0,1 0-1,-8 4 0,-1 0 0,1 0-2,8 0 3,-9 0-1,9 0 0,-8 0 0,-1 0 1,1 0-1,3 0 0,-7-5 1,3 1-1</inkml:trace>
    </iact:actionData>
  </iact:action>
  <iact:action type="add" startTime="48567">
    <iact:property name="dataType"/>
    <iact:actionData xml:id="d2">
      <inkml:trace xmlns:inkml="http://www.w3.org/2003/InkML" xml:id="stk2" contextRef="#ctx0" brushRef="#br0">4975 6107 0,'0'0'2,"0"0"0,0 0 8,0 0-1,0 0 0,0 0 1,0 0-1,0 0 0,0 0 1,0 0-1,0 0 0,46 28 1,-38-23-1,0-5 0,9 4 0,4 0 1,8 0-1,4 0 0,4 0 0,0-4 1,0 0-1,5 0 0,-13 0 1,0 4-1,-5 1 0,1-1 1,0 0 0,-4 0 10,4 0-20,4 0 14,4 0-13,4-4 9,0-4 0,-4 0-2</inkml:trace>
    </iact:actionData>
  </iact:action>
  <iact:action type="add" startTime="49314">
    <iact:property name="dataType"/>
    <iact:actionData xml:id="d3">
      <inkml:trace xmlns:inkml="http://www.w3.org/2003/InkML" xml:id="stk3" contextRef="#ctx0" brushRef="#br0">6167 6090 0,'0'0'7,"0"0"2,0 0 1,0 0-1,0 0 0,0 0 1,0 0-1,0 0 0,0 0 0,0 0 1,0 0-1,0 0 0,0 0 1,0 0-1,0 0 0,0 0 0,0 0 0,25 41 1,-13-37-1,5 1 0,7-1 1,5 0-1,9 0 0,7-4 1,9 0-1,4 0 1,-4 0 0,-9 0-2,-3 0 3,-14-4-2,-3 0 6,-4 0-11</inkml:trace>
    </iact:actionData>
  </iact:action>
  <iact:action type="add" startTime="51975">
    <iact:property name="dataType"/>
    <iact:actionData xml:id="d4">
      <inkml:trace xmlns:inkml="http://www.w3.org/2003/InkML" xml:id="stk4" contextRef="#ctx0" brushRef="#br0">5186 7481 0,'0'0'7,"0"0"2,0 0 0,0 0 0,0 0 0,0 0 1,0 0-1,0 0 1,0 0-1,0 0 0,0 0 0,46 0 0,-38 0 1,4 0-1,5 0 1,8 0-1,0-4 0,4 0 0,8 0 0,8 0 1,-3-1-1,7 5 1,5 0-1,8 0 2,0 0-1,0 0-1,-4 5 0,0-1 0,-4 0 1,-4 0-1,-5-4 0,-3 0 1,-1 0 0,4 0-2,1 0 2,-1 0-1,5 0 0,8 4 0,8 0 1,5 0-1,-5 5 0,-4-5 2,-8 0-3,-9 0 2,-4 0-2,-3-4 2,-1 0-1,4 0 0,5 0 3,8 4-5,12 0 3,17-4-1,3 0 0,-3 0 0,-8-4 0,-13 0 1,-13 0-1</inkml:trace>
    </iact:actionData>
  </iact:action>
  <iact:action type="add" startTime="56006">
    <iact:property name="dataType"/>
    <iact:actionData xml:id="d5">
      <inkml:trace xmlns:inkml="http://www.w3.org/2003/InkML" xml:id="stk5" contextRef="#ctx0" brushRef="#br0">10797 1614 0,'0'0'1,"0"0"2,0 0 6,0 0 0,0 0 0,0 0 1,0 0-1,0 0 0,-29-41 1,8 16-1,-4-8 0,0 0 1,5 0-1,-1 8 0,4 0 0,5 0 1,-5 9-1,1 7 0,-5 1 1,-4 8-1,-12 8 0,-25 9 0,-25 24 2,-4 1-3,4 7 2,17 1-1,20 0 0,13-9 1,4 17-1,4 0 0,8 8 0,5 1 1,7-1-1,5-8 0,8 0 1,13 0-1,12 0 0,8-9 1,9-7-1,3-9 0,1-8 0,0-9 1,-1-7-1,1-9 0,0-9 1,3 1-1,1 0 0,-4-1 0,-5-7 1,1 8-1</inkml:trace>
    </iact:actionData>
  </iact:action>
  <iact:action type="add" startTime="56633">
    <iact:property name="dataType"/>
    <iact:actionData xml:id="d6">
      <inkml:trace xmlns:inkml="http://www.w3.org/2003/InkML" xml:id="stk6" contextRef="#ctx0" brushRef="#br0">11347 977 0,'0'0'7,"0"0"2,0 0 1,0 0-1,0 0 0,-25 74 1,-12 26-1,-21 24 0,-13 8 2,5-24-3,8-25 2,9 0-1,7-17 0,1 0 0</inkml:trace>
    </iact:actionData>
  </iact:action>
  <iact:action type="add" startTime="56929">
    <iact:property name="dataType"/>
    <iact:actionData xml:id="d7">
      <inkml:trace xmlns:inkml="http://www.w3.org/2003/InkML" xml:id="stk7" contextRef="#ctx0" brushRef="#br0">11070 1002 0,'0'0'21,"0"0"-20,0 0 4,0 0 3,0 0 2,0 0-1,0 0 0,0 0 0,0 0 1,0 0-1,0 0 0,58 82 1,-25 1-1,4 8 0,4 0 1,-8-8 0,5-17 1,-18-24-1,-3-9-1,-5-8 0,-4-9 1,5 1-2,-13-9-1,0-8 2,0 8 0,0-8 0,0 9 1,-8-9-1</inkml:trace>
    </iact:actionData>
  </iact:action>
  <iact:action type="add" startTime="57281">
    <iact:property name="dataType"/>
    <iact:actionData xml:id="d8">
      <inkml:trace xmlns:inkml="http://www.w3.org/2003/InkML" xml:id="stk8" contextRef="#ctx0" brushRef="#br0">10569 1341 0,'0'0'7,"0"0"3,0 0-1,0 0 1,0 0-1,83 0 0,-5-17 1,30 1-1,4-9 1,-5 9 1,-12 7-3,-4 1 3,-12 0-4,-9-1 2,-4 1 1,1 0-1,-5-9 1,4 1-2</inkml:trace>
    </iact:actionData>
  </iact:action>
  <iact:action type="add" startTime="57708">
    <iact:property name="dataType"/>
    <iact:actionData xml:id="d9">
      <inkml:trace xmlns:inkml="http://www.w3.org/2003/InkML" xml:id="stk9" contextRef="#ctx0" brushRef="#br0">12418 1805 0,'0'0'6,"0"0"3,0 0 1,0 0-1,0 0 0,0 0 0,0 0 1,0 0-1,0 0 0,-70-42 0,25 17 1,-13 1-1,4-1 0,12 8 1,1 1-1,12 16 0,4 0 0,-4 8 1,0 0-1,0 9 2,5 8-1,-1-1 0,8 10-1,5 7 0,8 0 0,4 1 0,4-1 1,0 9-1,4-17 1,0 0-2,1-8 3,-1-8-3,4-1 2,1-8 0,-13-8-2,74-33-1,21-50 2,42-49 1,-9-34-1,-12-8 0,-25 9 0,-16 16 1,-17 25-1,-13 33 0,-12 24 1,-8 18-1,-4 15 0,-17 18 1,0-1-1,-4 9 0,0 0 0,0 8 0,0-8 1,-4 8-1,0 0 0,4 0 0,0 0 1,0 0-1,-71 173 1,30-24-1,0 17 0,7-17 0,10-16 1,7-26-1,5 1 0,-1-25 0,9-9 1,4-16-1,13-8 0,3-9 1,17-8-1,21 9 0,33-9 0,25-17 1,-5-7-1,-3-34 0</inkml:trace>
    </iact:actionData>
  </iact:action>
  <iact:action type="add" startTime="58800">
    <iact:property name="dataType"/>
    <iact:actionData xml:id="d10">
      <inkml:trace xmlns:inkml="http://www.w3.org/2003/InkML" xml:id="stk10" contextRef="#ctx0" brushRef="#br0">9853 2832 0,'0'0'6,"0"0"5,0 0-3,0 0 1,58 16 1,4-16-1,13 0 0,7 0 0,1 0 1,-4-8-1,-5 8 2,5 0-1,16 0-1,13 0 0,16 0 1,8 0 0,0 0-2,9 8 3,-4-8-3,-1-8 1,1 8 0,3-8 1,13 8-1,13-9 0,12 1 1,8-9 0,0 9-1,-8-8 1,-8-1-1,-17 9-1,-12-1 2,-5 9-1,-12-8 0,-4-8 0,-16-1 1,-13 0 0</inkml:trace>
    </iact:actionData>
  </iact:action>
  <iact:action type="add" startTime="61378">
    <iact:property name="dataType"/>
    <iact:actionData xml:id="d11">
      <inkml:trace xmlns:inkml="http://www.w3.org/2003/InkML" xml:id="stk11" contextRef="#ctx0" brushRef="#br0">14408 1565 0,'0'0'7,"0"0"2,0 0 0,0 0 1,0 0-1,0 0 1,0 0-2,0 0 2,0 0-1,-49-34 0,28 26 1,0 0-1,1 0 0,-1-1 1,4 9-1,-7 9 0,-5 15 0,-9 10 1,-3 15-1,0 9 0,3 8 0,10-8 2,7 0-2,8-8 0,9 0 0,4-9 1,9-8-1,3 0 0,9 1 0,12-1 1,12 0-1,17 0 0,13 8 0,3 1 1,-3-17-1,-9-9 0,-4-8 0,-8-8 0</inkml:trace>
    </iact:actionData>
  </iact:action>
  <iact:action type="add" startTime="61878">
    <iact:property name="dataType"/>
    <iact:actionData xml:id="d12">
      <inkml:trace xmlns:inkml="http://www.w3.org/2003/InkML" xml:id="stk12" contextRef="#ctx0" brushRef="#br0">15397 1093 0,'0'0'7,"0"0"2,0 0 1,0 0-1,-49 91 0,-38 41 1,-25 26 0,21-43-1,25-32 1,16-17-2,13 1 2,8-1-1,4 9 0,4-9 0</inkml:trace>
    </iact:actionData>
  </iact:action>
  <iact:action type="add" startTime="62110">
    <iact:property name="dataType"/>
    <iact:actionData xml:id="d13">
      <inkml:trace xmlns:inkml="http://www.w3.org/2003/InkML" xml:id="stk13" contextRef="#ctx0" brushRef="#br0">14905 960 0,'0'0'19,"0"0"-17,0 0 2,0 0 6,0 0-1,0 0 0,79 83 1,-34 8-1,13 17 0,0 8 2,-4-25-3,-1-9 1,-3-24 1,-9-16-1,-7-1 0,-10-16 1,-7-8-1</inkml:trace>
    </iact:actionData>
  </iact:action>
  <iact:action type="add" startTime="62379">
    <iact:property name="dataType"/>
    <iact:actionData xml:id="d14">
      <inkml:trace xmlns:inkml="http://www.w3.org/2003/InkML" xml:id="stk14" contextRef="#ctx0" brushRef="#br0">14830 1159 0,'0'0'6,"0"0"3,0 0 1,0 0-1,91 33 1,17-16-1,16-1 0,0-8 2,-12 9-3</inkml:trace>
    </iact:actionData>
  </iact:action>
  <iact:action type="add" startTime="62628">
    <iact:property name="dataType"/>
    <iact:actionData xml:id="d15">
      <inkml:trace xmlns:inkml="http://www.w3.org/2003/InkML" xml:id="stk15" contextRef="#ctx0" brushRef="#br0">16382 2028 0,'0'0'7,"0"0"2,0 0 1,0 0-1,0 0 0,-17-58 1,1 0-1,-13 0 0,4 9 0,9 16 1,-13 8-1,-5 8 0,-3 17 1,-4 0-1,-9 25 0,-4 8 1,-8 33-1,0 34 1,17-1 1,24-8-2,17-16 0,12-9 1,9-8-1,12-17 1,-4 1-2,8-9 2,0-17-1,0-7 0,8-18 0,30-32 2,57-91 0,58-125-4,-4-50 2,-50 26 0,-49 74 1,-41 58-1,-18 41 0,-7 17 0,-5 25 0,-8 16 1,1 17-1,-5 8 1,0 9-2,0 7 2,0-7-3,0 8 2,0 8 0,0-9 0,0 18 1,0 7-1,0 34 1,0 74-1,0 66 0,8 51 1,0-10-1,5-40 0,-1-50 0,0-42 0,5-33 1,4-8-1,3 0 0,14-8 1,11 8-1</inkml:trace>
    </iact:actionData>
  </iact:action>
  <iact:action type="add" startTime="65800">
    <iact:property name="dataType"/>
    <iact:actionData xml:id="d16">
      <inkml:trace xmlns:inkml="http://www.w3.org/2003/InkML" xml:id="stk16" contextRef="#ctx0" brushRef="#br0">13432 2732 0,'0'0'2,"0"0"0,0 0 19,0 0-21,0 0 7,0 0 2,0 0 0,0 0 1,0 0-1,0 0 0,0 0 0,0 0 0,62 58 1,-12-33-1,20-8 0,13-1 1,8-8-1,0 1 2,-8-9-3,3 8 1,10 0 1,11 0-2,9 1 2,4-1-1,8 0 1,9 9-1,8 8 0,-1 0 0,-7-17 1,-13 0-1,-4 0 0,-4 1 1,0 7-1,-5 1 0,1-17 0,-4 0 1,3 0-1,9 8 0,-4 0 0,-8 1 0,-13-9 1,-4 0-1,4-9 0,0 1 1,-12 0-1,-13 8 0,-12 8 0,-8-8 1,-9 8-1,-12 1 0</inkml:trace>
    </iact:actionData>
  </iact:action>
  <iact:action type="add" startTime="87214">
    <iact:property name="dataType"/>
    <iact:actionData xml:id="d17">
      <inkml:trace xmlns:inkml="http://www.w3.org/2003/InkML" xml:id="stk17" contextRef="#ctx0" brushRef="#br0">3411 6347 0,'0'0'2,"0"0"0,0 0 7,0 0 0,0 0 1,0 0-1,0 0 1,0 0-1,0 0 0,0 0 0,0 0 1,0 0-1,0 0 0,0 0 1,50 41-1,-25-37 0,0 0 0,4 0 1,0-4 0,12 0-2,0 0 2,1-4-1,7 0 0,1 0 1,0-4-1,-9-1 1,0 1-1,-8 4 0,5 0 1,-26 0-2,13-4 2,0-5-1</inkml:trace>
    </iact:actionData>
  </iact:action>
  <iact:action type="add" startTime="88081">
    <iact:property name="dataType"/>
    <iact:actionData xml:id="d18">
      <inkml:trace xmlns:inkml="http://www.w3.org/2003/InkML" xml:id="stk18" contextRef="#ctx0" brushRef="#br0">5157 6073 0,'0'0'7,"0"0"2,0 0 0,0 0 1,0 0-1,0 0 0,0 0 1,0 0-1,0 0 0,0 0 0,46-12 1,-30 12-1,-7 0 0,7 0 0,5 0 1,4-4-1,-5 0 1,5 0-1,0-1 0,0 1 0,-4 4 1,3 0-1,-7 0 0,4 0 1,-5 0-1,1 0 0,-1 0 1,1 0-1,-1 0 0,1 0 0,-5 0 1,1 0-1,-1 0 2,1 0-1,-1 0-1,0 0-1,1 0 0,-1 0 2</inkml:trace>
    </iact:actionData>
  </iact:action>
  <iact:action type="add" startTime="92166">
    <iact:property name="dataType"/>
    <iact:actionData xml:id="d19">
      <inkml:trace xmlns:inkml="http://www.w3.org/2003/InkML" xml:id="stk19" contextRef="#ctx0" brushRef="#br0">4859 7328 0,'0'0'1,"0"0"1,0 0 7,0 0 2,0 0-3,0 0 1,0 0 1,50-29-1,-33 25 0,-1 0 1,9-1-1,4 1 0,4 0 1,13 0-1,11 0 0,14 0 1,-1-4-1,-8-1 2,-12 5-1,-5 0-1,-7 0 0,-9 4 0,-5 0 1,-7 0-1,-1 0 0,5 0-1</inkml:trace>
    </iact:actionData>
  </iact:action>
  <iact:action type="add" startTime="93022">
    <iact:property name="dataType"/>
    <iact:actionData xml:id="d20">
      <inkml:trace xmlns:inkml="http://www.w3.org/2003/InkML" xml:id="stk20" contextRef="#ctx0" brushRef="#br0">6717 7245 0,'0'0'7,"0"0"2,0 0 2,0 0-3,0 0 1,0 0 0,50 0 1,-34 0-1,5-4 0,8 4 0,4 0 1,17 0-1,20 4 0,21 4 1,8 1 0,-12-5-1,-16-4 0,-22 0 0,-7 0 0,-18 0 1,1 0-1,0 0 0,-4 0 0</inkml:trace>
    </iact:actionData>
  </iact:action>
  <iact:action type="add" startTime="101342">
    <iact:property name="dataType"/>
    <iact:actionData xml:id="d21">
      <inkml:trace xmlns:inkml="http://www.w3.org/2003/InkML" xml:id="stk21" contextRef="#ctx0" brushRef="#br0">13837 5117 0,'0'0'2,"0"0"1,0 0 5,0 0 2,75-17-1,-21 1 0,8-1 0,12-3 1,17-5-1,4 0 2,9-4-3,-5 4 1,-4 4 1,5 5-1,11-1 0,5 1 0,4-5 0,-16 4 1,-22 9-1,-24 4 1,-16 0-1,-9 0 0,-4 4 0,-4-4 0</inkml:trace>
    </iact:actionData>
  </iact:action>
  <iact:action type="add" startTime="101996">
    <iact:property name="dataType"/>
    <iact:actionData xml:id="d22">
      <inkml:trace xmlns:inkml="http://www.w3.org/2003/InkML" xml:id="stk22" contextRef="#ctx0" brushRef="#br0">18389 4649 0,'0'0'6,"0"0"3,0 0 1,0 0-1,0 0 0,0 0 1,0 0-1,0 0 0,0 0 1,-42 21-1,38-17 1,4-4-1,0 0 0,0 0 0,0 0 1,0 4-1,0-4 0,0 0 1,0 0-1,58 33 0,0-16 1,16-5-1,1-4 0,-5 1 0,-12-5 1,-12 0-1,-9 0 3,-12 0-5,-1-4 3,-15 0-1,3 0 1,1-4-2,-1-8 1</inkml:trace>
    </iact:actionData>
  </iact:action>
  <iact:action type="add" startTime="103013">
    <iact:property name="dataType"/>
    <iact:actionData xml:id="d23">
      <inkml:trace xmlns:inkml="http://www.w3.org/2003/InkML" xml:id="stk23" contextRef="#ctx0" brushRef="#br0">19965 4827 0,'0'0'6,"0"0"3,0 0 1,0 0-1,0 0 0,0 0 1,0 0-1,45 21 1,-16-17-1,9-4 0,7 0 0,13 4 1,12 4-1,17 5 0,13-1 2,-1-8-1,-4-4 0,0-4-1,-12 0 0,-9 4 0,-7 4 0,-1 5 1,8-1-1,-3 4 2,-1-3-3,-12-5 1,-9 0 0,1 0 0,-13-4 1,1 0-1,3 0 1,4 0-1,9-4 1,21-17-2,20-33 1</inkml:trace>
    </iact:actionData>
  </iact:action>
  <iact:action type="add" startTime="111944">
    <iact:property name="dataType"/>
    <iact:actionData xml:id="d24">
      <inkml:trace xmlns:inkml="http://www.w3.org/2003/InkML" xml:id="stk24" contextRef="#ctx0" brushRef="#br0">3411 7262 0,'0'0'2,"0"0"-1,0 0 16,0 0-15,0 0 7,0 0 0,0 0 1,0 0 0,0 0-2,0 0 2,0 0-1,0 0 0,0 0 1,0 0-1,0 0 0,0 0 1,0 0-1,50 4 0,-25 0 1,0 0-1,16 4 0,0 1 1,9-1-1,0-4 0,-1 0 0,-7 0 0,-9 0 1,0 1-1,0-5 3,-8 0-2,0 0 0,-1 0-1,1 0 0,-8 0 1,8 0 0,-9 0-1,9 0-1,-8 0 2,7 0-4,-7 4 3,8 0 1,16 4-1</inkml:trace>
    </iact:actionData>
  </iact:action>
  <iact:action type="add" startTime="118001">
    <iact:property name="dataType"/>
    <iact:actionData xml:id="d25">
      <inkml:trace xmlns:inkml="http://www.w3.org/2003/InkML" xml:id="stk25" contextRef="#ctx0" brushRef="#br0">6274 6131 0,'0'0'2,"0"0"1,0 0 5,0 0 2,0 0-1,0 0 0,0 0 1,0 0-1,0 0 0,0 0 1,0 0-1,0 0 0,0 0 0,0 0 1,-41 13-1,33-13 1,-5 0-1,1 0 0,0 0 0,-1 0 1,1 0-1,-5 0 0,1-4 1,-1-1-1,0 1 0,-7 0 0,-1 0 1,-8-4-1,-9-5 0,1-3 1,-5-5-1,9 0 0,4 1 1,8-1 3,9-4-5,3 4 1,5-3 1,0-5-2,8 0 1,-8 4 0,8 4 1,0 5-1,0-1-1,0 0 1,0 1 0,8-1 0,-8 1 1,4-1-2,0 1 2,0-1-1,0 0 1,0 1-1,5-5 0,3 1 1,9-5-1,4-4 0,4 4 1,4 0-1,0 0 0,-4 4 0,-4 5 0,-1-1 1,-3 5-1,0 0 0,0-1 1,-1 1-1,1-1 0,0 1 1,-5 4-2,1-1 2,-1 1-1,-3 4 1,-1 0-2,0 0 2,1-1-1,-1 1 0,1 0 1,3 4-1,-7 0 0,3 0 1,0 0-2,5 0 2,-1 0-1,1 4 1,4 0-1,4 5 0,3-1 0,6 9 1,3 3-1,-4 5 0,-4 0 1,-4 4 0,-5 4-1,-7 0 0,-5 4 1,-4 5-1,-4 3 0,0 5 0,4 8 0,0 0 1,1 4-1,-1-4 0,-4-8 1,-4-5 0,-1-7-1,1-5 0,0-8 1,0-5-1,0-3 0,0-1 1,0-3-2,0-5 2,-5 0-2,1-4 3</inkml:trace>
    </iact:actionData>
  </iact:action>
  <iact:action type="add" startTime="119601">
    <iact:property name="dataType"/>
    <iact:actionData xml:id="d26">
      <inkml:trace xmlns:inkml="http://www.w3.org/2003/InkML" xml:id="stk26" contextRef="#ctx0" brushRef="#br0">4888 6231 0,'0'0'8,"0"0"4,0 0-6,0 0 3,0 0 1,0 0-1,0 0 0,0 0 0,0 0 1,0 0-1,0 0 0,17-42 0,-13-3 1,17-38-1,24-45 0,9-13 2,8 21 0,-8 29-2,-17 29 0,-12 20 1,-4 13-1,-9 8 1,-4 5-1,1 4-3,-1-1 3,-4 5 1,0 0-1,0-1 0,9 5 1,-9 0-1,4 0 1,0 0-1,5-5 0,3 1 0,9 0 1,4 0-1,8-1 0,5 5 0,3 0 1,5 4-1,-5 0 0,-3 0 1,-9 0-1,-4 0 0,0 4 1,-13 0-1,1 0 0,-5 1 0,1-1 0,-1 0 1,1 8-1,-1 13 0,-4 17 1,-8 15-1,-4 14 0,-4 8 0,0-5 1,3-8-1,-3-8 0,0-8 0,0-5 1,-5-3-1,1-9 0,-1-4 1,1-4-1,8-9 0,-9 1 1,5-5-1,0 1 0,0-5 0,-1 0 0,1-3 1,0-1-1,-1 0 0,-7-4 0</inkml:trace>
    </iact:actionData>
  </iact:action>
  <iact:action type="add" startTime="120749">
    <iact:property name="dataType"/>
    <iact:actionData xml:id="d27">
      <inkml:trace xmlns:inkml="http://www.w3.org/2003/InkML" xml:id="stk27" contextRef="#ctx0" brushRef="#br0">6258 7531 0,'0'0'6,"0"0"4,0 0-1,0 0 1,0 0-2,0 0 2</inkml:trace>
    </iact:actionData>
  </iact:action>
  <iact:action type="add" startTime="120851">
    <iact:property name="dataType"/>
    <iact:actionData xml:id="d28">
      <inkml:trace xmlns:inkml="http://www.w3.org/2003/InkML" xml:id="stk28" contextRef="#ctx0" brushRef="#br0">5828 7328 0,'0'0'7,"0"0"2,0 0 1,0 0-1,0 0 0,0 0 0,0 0 1,0 0-1,0 0 0,0 0 0,0 0 1,0 0-1,0 0 0,0 0 1,57 0-1,-15-4 0,7 0 1,9-5-1,4 1 0,1 0 1,-6-1-1,-3 5 0,-17 0 1,-3 4-1,-10 0 0,-7 0 1,-5 0-1,-3 0-1</inkml:trace>
    </iact:actionData>
  </iact:action>
  <iact:action type="remove" startTime="123430">
    <iact:property name="style" value="instant"/>
    <iact:actionData xml:id="d29" ref="#d26"/>
  </iact:action>
  <iact:action type="add" startTime="123447">
    <iact:property name="dataType" value="strokeEraser"/>
    <iact:actionData xml:id="d30">
      <inkml:trace xmlns:inkml="http://www.w3.org/2003/InkML" xml:id="stk29" contextRef="#ctx0" brushRef="#br1">17145 10082 0,'0'0'20,"0"0"-19,0 0 3,0 0 6,0 0-1,0 0 0,0 0 1,0 0-1,0 0 1,0 0-1,-41 0 0,37 0 1,0 4-2</inkml:trace>
    </iact:actionData>
  </iact:action>
  <iact:action type="remove" startTime="123597">
    <iact:property name="style" value="instant"/>
    <iact:actionData xml:id="d31" ref="#d18"/>
  </iact:action>
  <iact:action type="remove" startTime="123636">
    <iact:property name="style" value="instant"/>
    <iact:actionData xml:id="d32" ref="#d2"/>
  </iact:action>
  <iact:action type="remove" startTime="123733">
    <iact:property name="style" value="instant"/>
    <iact:actionData xml:id="d33" ref="#d25"/>
  </iact:action>
  <iact:action type="remove" startTime="123752">
    <iact:property name="style" value="instant"/>
    <iact:actionData xml:id="d34" ref="#d3"/>
  </iact:action>
  <iact:action type="remove" startTime="124170">
    <iact:property name="style" value="instant"/>
    <iact:actionData xml:id="d35" ref="#d28"/>
  </iact:action>
  <iact:action type="remove" startTime="124262">
    <iact:property name="style" value="instant"/>
    <iact:actionData xml:id="d36" ref="#d4"/>
  </iact:action>
  <iact:action type="remove" startTime="124373">
    <iact:property name="style" value="instant"/>
    <iact:actionData xml:id="d37" ref="#d27"/>
  </iact:action>
  <iact:action type="add" startTime="123625">
    <iact:property name="dataType" value="strokeEraser"/>
    <iact:actionData xml:id="d38">
      <inkml:trace xmlns:inkml="http://www.w3.org/2003/InkML" xml:id="stk30" contextRef="#ctx0" brushRef="#br1">16963 10773 0,'0'0'31,"0"0"-31,0 0 1,46 66 27,-26-28-26,1 3-1,4-4-1,4-4 10,4-4-2,17-4 2,12-17-1,24-16 1,22-21-1,0-16 0,-21-13 19,-21-4-1,-17-13-26,-3-20-1,-13-13 0,-4-4 1,-8 13 7,-5 20 3,-8 21-3,-3 21 1,-1 12 0,-4 5 1,0 3-1,0 5 0,-4-1 2,-1 5-3,1 0 1,0-1 1,0 5-1,0 0 1,0 4-1,0 0 0,4 0 0,0 0 0,0 0 1,-21 153 0,13-33-1,4-8 0,4-21 0,4-20 1,0-13-1,0-13 0,4-4 0,-8 1 1,0-1-1,0 9 0,4 12 1,0 17-1,1 8 0,-1-5 1,-4-3-2,0 8 1,-4 8 0,-1 17 1,-3 4-1,0-17 1,0-20-1,4-25 30,-1-13-37,1-8 0,0-4 4,0-8-6,0-4 8,4-5 0,0 1 1,0-5 0,0 0 1,0 0 28,0 1-37,0-1 0,0-4 0,0 0 14,0 0-14,0 0 8,0 1 0,0-1-1,0 0 1,0 0 0,0 0 1,0 0 31,-4 0-39,-5 1-2,-24-1 4,-33-8-4,-46-17 15,-32-16-12</inkml:trace>
    </iact:actionData>
  </iact:action>
  <iact:action type="remove" startTime="124763">
    <iact:property name="style" value="instant"/>
    <iact:actionData xml:id="d39" ref="#d0"/>
  </iact:action>
  <iact:action type="remove" startTime="124918">
    <iact:property name="style" value="instant"/>
    <iact:actionData xml:id="d40" ref="#d19"/>
  </iact:action>
  <iact:action type="add" startTime="124787">
    <iact:property name="dataType" value="strokeEraser"/>
    <iact:actionData xml:id="d41">
      <inkml:trace xmlns:inkml="http://www.w3.org/2003/InkML" xml:id="stk31" contextRef="#ctx0" brushRef="#br1">15019 12168 0,'0'0'26,"0"0"-26,0 0 1,0 0 6,0 0 3,66-12 0,17 4-1,32-1 0,9 5 0,1 0 2,7 4-3,9 0 2,8-4-2,0-4 2,-21-1-1,4 1 1,9 4 14,0 4-23,-1 0 5,5 0-1,4 0 5,4 4-1,4-4 1,-8-4-1,-12 0 0,-1 0 0,5 4 0,8 4 1,4 0-1,8 8 0,46 13 0</inkml:trace>
    </iact:actionData>
  </iact:action>
  <iact:action type="add" startTime="126776">
    <iact:property name="dataType"/>
    <iact:actionData xml:id="d42">
      <inkml:trace xmlns:inkml="http://www.w3.org/2003/InkML" xml:id="stk32" contextRef="#ctx0" brushRef="#br0">5732 7535 0,'0'0'7,"0"0"1,0 0 2,0 0 0,0 0-1,0 0 0,0 0 0,0 0 1,0 0-1,0 0 0,0 0 1,0 0-1,0 0 0,0 0 0,0 0 0,0 0 1,0 0-1,0 0 1,0 0-1,0 0 0,42-4 0,-9 0 1,8-1-1,5 1 0,3 0 1,-3 0-1,-1 0 0,-3 0 1,-1 0-1,1 0 0,-1-1 2,0 5-1,1 0-1,3 0 0,-3 0 1,-1 0-1,-4 0 0,-8 0 1,-4 0-1,-4 0 0,-5 0 1,-3 0-3,-5 0 2,-4 0 0,0 0 0,0 0 1,-4 0-1,0 0 0,0 0 0,0 0 1,0 0-1,0 0 0,0 0 0,0 0 1,0 0-1,0 0 0,-87 0 1,67-4-1,-1 4 0,-4 0 1,0 0-1,-4 0 0,-4 0 0,-4 4 1,-8 1-1,3-1 1,1 0-2,4-4 2,3 0-1,10 0 0,3 0 1,4 0-1,5 0 0,4 0 0,4 0 1,-1 0-2,1 0 2,0 0-1,4 0 0,0 0 1,0 0-1,0 0 0,0 0 0,0 0 0,0 0 1,83 12 0,-33-8-1,-5 0 0,1 1 1,-5-1-1,-4-4 2,-8 4-1,-8-4-2,-13 0 1,-4 0-2</inkml:trace>
    </iact:actionData>
  </iact:action>
  <iact:action type="add" startTime="136742">
    <iact:property name="dataType"/>
    <iact:actionData xml:id="d43">
      <inkml:trace xmlns:inkml="http://www.w3.org/2003/InkML" xml:id="stk33" contextRef="#ctx0" brushRef="#br0">3428 6690 0,'0'0'1,"0"0"2,0 0 6,0 0 1,0 0-1,0 46 1,0-17-1,0 12 1,0 1-1,0 3 0,0 9 1,0 8-1,0 4 0,0 1 2,0-9-2,0-9 0,0-7 0,0-9 1,0-8-1,0-5 0,0-3 0,0-5 0,0 1 0</inkml:trace>
    </iact:actionData>
  </iact:action>
  <iact:action type="add" startTime="137175">
    <iact:property name="dataType"/>
    <iact:actionData xml:id="d44">
      <inkml:trace xmlns:inkml="http://www.w3.org/2003/InkML" xml:id="stk34" contextRef="#ctx0" brushRef="#br0">3436 6450 0,'0'0'6,"0"0"4,0 0-1,0 0 1,0 0-1,0 0 0,0 0 0,0 0 1,50 21-1,-34-13 1,22 0-2,-1 5 2,12-1-1,18-3 0,-1-5 1,-8-4-1,-9-4 0,-7-1 1,-9 1-1,0 0 1,-8 0 0,-9 4-2,9 0 2,-8 0-2,-1 0 2,9 0-1,0 4 0,0 0 1,8 0-1,0 1 1,-8-1-1,8 0 0,-8-4 0,0 4 1,-9-4-2,1 0 1,-1 0 2,-8 0-3,1 0 1,-1 0 1,0 0 0,1 0-2,-1 0 2,0 0-1,-8 4 0,8 0 0,-8 0 0,13 1 1,-13 3-1,4 8 1,13 5-1,-9 16 1,8 13-1,-16 12-1,-16 17 2,-1 16 0,-8 0-1,1-16 0,7-17 0,9-16 0,-1-13 1,1-8-1,8-5 0,-8-3 1,8-5-1,0-4 0,0 1 0,0-5 0,0 0 1,0 0-1,0 0 0,0 0 0,-8 1 1,8-1-1,-9 0 0,9 0 1,-8 0-1,0 0 0,-9 0 0,1-4 0</inkml:trace>
    </iact:actionData>
  </iact:action>
  <iact:action type="add" startTime="142719">
    <iact:property name="dataType"/>
    <iact:actionData xml:id="d45">
      <inkml:trace xmlns:inkml="http://www.w3.org/2003/InkML" xml:id="stk35" contextRef="#ctx0" brushRef="#br0">5674 7411 0,'0'0'2,"0"0"1,0 0 16,0 0-18,0 0 6,0 0 2,0 0 1,0 0-1,0 0 0,0 0 0,0 0 1,0 0-1,0 0 0,0 0 1,0 0-1,0 0 0,42-25 1,-30 21-1,5 0 0,-5-1 0,13 5 1,8 0-1,0 0 0,13-4 0,3 0 1,1 0-1,0-4 0,-9-1 1,-4 1 0,-4 0 1,-4 4-2,-8 0 0,0-1 1,-5 1-1,-3 4 1,-5 0-4,0 0 3</inkml:trace>
    </iact:actionData>
  </iact:action>
  <iact:action type="add" startTime="162148">
    <iact:property name="dataType"/>
    <iact:actionData xml:id="d46">
      <inkml:trace xmlns:inkml="http://www.w3.org/2003/InkML" xml:id="stk36" contextRef="#ctx0" brushRef="#br0">4955 6090 0,'0'0'2,"0"0"1,0 0 6,0 0 0,0 0 0,0 0 1,0 0-1,0 0 0,45 0 0,-37 0 1,1 0-1,-1 0 1,0 0-1,5 0 0,-5 0 1,4 0-1,1 0 0,3 0 1,1 0-2,-1 0 2,5 0-1,0 0 0,-1 0 1,9-4-1,-8 0 0,8 0 1,-4-1-1,0 1 0,-1 0 1,1 0-1,0 0 0,-4 0 2,0 0-3,-1-1 2,-3 1-1,-1 0 0,1 0 1,-5 0-2,1 0 1,-1 4 1,0 0-1,-3 0 1,-1 0-1,0 0 0,1 0 0,-1 0 0,0 0 1,0 0 0,1 0-2,-1 0 1,0 0 1,1 0-1,-5 0 0,0 0 2,0 0-3,0 0 1,0 0 0,4 0 0,-8 0 1,5 0-1,-1 0 1,0 0-1,0 0 0,0 0 0,0 0 1,-4 0-1,0 4 0</inkml:trace>
    </iact:actionData>
  </iact:action>
  <iact:action type="add" startTime="166601">
    <iact:property name="dataType"/>
    <iact:actionData xml:id="d47">
      <inkml:trace xmlns:inkml="http://www.w3.org/2003/InkML" xml:id="stk37" contextRef="#ctx0" brushRef="#br0">5948 6090 0,'0'0'2,"0"0"1,0 0 7,0 0-3,0 0 2,0 0 1,0 0-1,0 0 0,49 0 1,-32-4-1,3 0 0,5 0 1,-4-1-2,4 1 2,0 0-1,-9 0 1,5 0-2,0 0 2,-1 0-1,-3 4 1,3 0-1,5 0 0,-4 0 1,4 0-1,0 0 0,4 0 0,0 0 2,-5 0-1,1 0 0,-4 0-1,-5 0 0,-3 0-1,-5 0 0,0 0 1</inkml:trace>
    </iact:actionData>
  </iact:action>
  <iact:action type="add" startTime="171133">
    <iact:property name="dataType"/>
    <iact:actionData xml:id="d48">
      <inkml:trace xmlns:inkml="http://www.w3.org/2003/InkML" xml:id="stk38" contextRef="#ctx0" brushRef="#br0">5182 5278 0,'0'0'2,"0"0"2,0 0 3,0 0 3,0 0-1,0 0 1,0 0-1,0 0 0,0 0 1,0 0-1</inkml:trace>
    </iact:actionData>
  </iact:action>
  <iact:action type="add" startTime="171260">
    <iact:property name="dataType"/>
    <iact:actionData xml:id="d49">
      <inkml:trace xmlns:inkml="http://www.w3.org/2003/InkML" xml:id="stk39" contextRef="#ctx0" brushRef="#br0">5137 5933 0,'0'0'8,"0"0"0,0 0 2,0 0-1,-9 45 2,9-41-3,0 0 1,0 1 1,0-1-1,-4 0 1,0 0-1,0 0 0,0 0 0</inkml:trace>
    </iact:actionData>
  </iact:action>
  <iact:action type="add" startTime="171659">
    <iact:property name="dataType"/>
    <iact:actionData xml:id="d50">
      <inkml:trace xmlns:inkml="http://www.w3.org/2003/InkML" xml:id="stk40" contextRef="#ctx0" brushRef="#br0">4975 5187 0,'0'0'7,"0"0"1,0 0 1,0 0 1,0 0-1,0 0 1,0 0-1,0 0 0,0 0 0,37 0 1,-20 0-1,8 5 0,16-1 1,9-4-1,4 0 0,-1-4 1,-3-1-1,-9 1 0,-7 4 0,-1 0 0,-4 0 2,4 4-2,0 1 0,0-1 0,-4 0 0,-4 0 0,-5 0 1,-3 0-1,-5-4 1,-3 0-2,-1 0 2,0 0-1,0 0 0,-3 0 0,-1 0 1,0 0-1,0 0 1,0 0-1,0 0 0,0 0 0,1 0 0,-1 0 1,0 4-1,0 0 0,0 1 0,0-1 1,0 0 0,1 0-1,3 0 0,-8 0 0,4 0 0,0 9 1,0 12-1,0 16 1,-8 21-1,-4 13 0,-4 8 1,-1-1-2,5-15 2,0-14-1,3-15 0,1-9 1,4-4-1,0-5 1,0-3-2,0-5 2,4 1-1,1-1 1,-1 0-1,0-3 0,0-1 0,-4 0 0,0 1 1,0-1-1,0 0 0,0-4 0,0 0 1,0 1-1,0-1 0,0 0 0,0 0 1,0 0-1,0 0 1,0 0-1,-4 1 0,0-1 0,0 0 1,-1 0-1,1 0 0,0 0 1,0 0-1,0 1 0,0-1 1,0 0-2,-1 0 2,5-4-1,-12 0 1,4 0-1,0 0 0,-5 0 0,-3 0 1,-5 4-1,-4 0 0,-4 0 1,-4-4-1,-8 5 1,-5-5-1,1 0 0,3 0 0,9 0 1,4 0-1,4 0 0,5 0 0,3 0 1,5 0-1,-1 0 0,5 0 0,0 0 1,-1 0-1,1 0 0,0 0 0,4 0 1,0 0-1,-5-5 0,5 1 1,-4 0-1,0 0 0,-1 0 1,1-4-2,0-17 2,0-29-1,8-33 1,8-33-1,4 4 0,5 21 0</inkml:trace>
    </iact:actionData>
  </iact:action>
  <iact:action type="add" startTime="172975">
    <iact:property name="dataType"/>
    <iact:actionData xml:id="d51">
      <inkml:trace xmlns:inkml="http://www.w3.org/2003/InkML" xml:id="stk41" contextRef="#ctx0" brushRef="#br0">5327 4939 0,'0'0'7,"0"0"2,0 0 1,0 0-1,0 0 1,0 0-1,0 0 0,0 0 1,0 0-1,0 0 0,0 0 1</inkml:trace>
    </iact:actionData>
  </iact:action>
  <iact:action type="add" startTime="178729">
    <iact:property name="dataType"/>
    <iact:actionData xml:id="d52">
      <inkml:trace xmlns:inkml="http://www.w3.org/2003/InkML" xml:id="stk42" contextRef="#ctx0" brushRef="#br0">6179 6090 0,'0'0'2,"0"0"1,0 0 5,0 0 1,0 0 1,0 0-1,0 0 1,0 0-1,0 0 0,-41 0 1,33 0-2,-1 0 2,-3 0-1</inkml:trace>
    </iact:actionData>
  </iact:action>
  <iact:action type="add" startTime="178931">
    <iact:property name="dataType"/>
    <iact:actionData xml:id="d53">
      <inkml:trace xmlns:inkml="http://www.w3.org/2003/InkML" xml:id="stk43" contextRef="#ctx0" brushRef="#br0">5674 5432 0,'0'0'7,"0"0"9,0 0-14,0 0 7,0 0 0,0 0 0,0 0 1,0 0-1,0 0 0,0-42 1,0 38-1,0 0 0,0 0 2,0 0-3,0 0 1,0-1 1,0 1-1,5 0 0,3 0 1,4-4-1,13-1 0,12 1 0,17-4 1,-4-1-1,8 1 0,0-1 1,-13 1-1,-3 4 0,-9-1 0,-4 5 1,-5 0-1,1 0 0,4 4 1,0 0-1,8 0 0,5 0 0,-1 0 0,5 0 1,-5 0-1,-8 0 1,-8 0-1,-4 0 0,-5 0 0,1 0 0,-5 0 0,-4 0 1,1 0-1,-1 0 0,0 0 1,-4 0-1,1 0 0,-1 0 0,4 0 1,0 4-1,5 0 0,3 5 1,1 11-1,3 18 0,-7 15 1,-5 30-1,-8 12 0,0 1 1,0-9-1,8-17 0,-4-12 0,5-13 1,-1-11-1,0-10 0,-4-7 0,1-5 0,-1 1 1,0-5-1,0 0 1,-4 1-2,0-5 1,0 0 1,0 0-1,0 0 1,0 0-1,0 1 0,-4-1 1,0 0-2,0 0 2,-5 0 0,-3 0-1,-5 0 0,-16 1 0,-4-1 1,-21-4-1,-8 0 0,-4-4 0</inkml:trace>
    </iact:actionData>
  </iact:action>
  <iact:action type="add" startTime="183137">
    <iact:property name="dataType"/>
    <iact:actionData xml:id="d54">
      <inkml:trace xmlns:inkml="http://www.w3.org/2003/InkML" xml:id="stk44" contextRef="#ctx0" brushRef="#br0">19129 7465 0,'0'0'2,"0"0"1,0 0 5,0 0 1,0 0 1,0 0-1,0 0 0,0 0 0,0 0 1,0 0-1,0 0 1,0 0-1,0 0 0,0 0 1,0 0-1,17-42 0,-9 38 0,9 4 1,3 0-1,9 0 0,13 4 1,7 0-1,5 0 0,0 1 1,-5-1-1,-7 0 0,-5-4 0,-4 0 3,-4 0-5,0 0 3,4 0 0,4 0-1,5 0 1,3 0-1,9 4-1,-13 0 3,1 0-3,-9 0 2,-4 1-1,-8-1 0,-1-4 1,-3 0 0,-1 0-2,-3 0 1,-1 0 2,1 0-4,-5 0 3,0 0-1,0 0 1,1 4 0,-5-4-1,0 0-1,0 0 1,0 0 0,4 0 1,-8 0 0,5 0-1,-1 0 1,0 0-2,0 0 1,0 0 2,0 0-2,-4 0 1,0 0-3,0 0 3,0 0-1,0 0 0,0 0 0,0 0 1,0 0-1,0 0 1,0 0 0,0 0 0,0 0-2,0 0 1,0 0 0,0 0 0,0 0 0,0 0 0,0 0 1,0 0 1,0 0-3,0 0 1,0 0 0,0 0 0,0 0 0,-91 0 1,71 0-1,-5 0 1,0 0-1,0 0 1,4 0-1,1 0 0,3 0 0,1 0 1,3 0-1,1 0-1,-1 0 2,5 0 0</inkml:trace>
    </iact:actionData>
  </iact:action>
  <iact:action type="add" startTime="184524">
    <iact:property name="dataType"/>
    <iact:actionData xml:id="d55">
      <inkml:trace xmlns:inkml="http://www.w3.org/2003/InkML" xml:id="stk45" contextRef="#ctx0" brushRef="#br0">16518 7551 0,'0'0'7,"0"0"1,0 0 2,0 0 0,0 0 0,0 0-2,0 0 2,0 0-1,0 0 1,0 0 0,0 0-2,79 0 1,-13 0 1,9 0-1,24-4 0,17 0 0,0 0 3,-9 0 0,-20 4-7,-16 0 5,-22 0-1,-7 0 0</inkml:trace>
    </iact:actionData>
  </iact:action>
  <iact:action type="add" startTime="188276">
    <iact:property name="dataType"/>
    <iact:actionData xml:id="d56">
      <inkml:trace xmlns:inkml="http://www.w3.org/2003/InkML" xml:id="stk46" contextRef="#ctx0" brushRef="#br0">5666 6202 0,'0'0'2,"0"0"2,0 0 3,0 0 2,0 0 1,0 0-1,0 0 0,0 0 1,0 0-1,0 0 0,42 29 1,-34-29-1,0 4 0,0 0 0,5 0 1,-1 0-1,5-4 0,3 0 0,5 0 1,0 0-1,4 0 1,0 0-1,0 0 0,0 0 0,0 4 1,4 1-1,4-1 0,-4 0 1,9 4 0,-1 0-1,9 1-1,-1-5 2,-3 0-1,-5-4 1,-3 0-1,-5 0 0,-4 0 1,-5 0 0,-3 0-2,0 0 1,-5 0 0,1 0 1,-5 0-1,1 0 0,-5 0 0,0 0 1,1 0-1,-1 0 0,-4 0 0,0 0 1,0 0-1,0 0 0,0 0 0</inkml:trace>
    </iact:actionData>
  </iact:action>
  <iact:action type="add" startTime="198186">
    <iact:property name="dataType"/>
    <iact:actionData xml:id="d57">
      <inkml:trace xmlns:inkml="http://www.w3.org/2003/InkML" xml:id="stk47" contextRef="#ctx0" brushRef="#br0">18786 5974 0,'0'0'2,"0"0"-1,0 0 9,0 0 0,0 0-1,0 0 0,0 0 0,0 0 1,0 0-1,0 0 0,0 0 0,0 0 1,0 0-1,0 0 0,41-4 0,-33 4 1,5-4-1,7 0 1,-3-1-1,12-3 0,12 0 1,13 0-1,12 3 0,17 10 0,12 3 2,-12 0-1,0-4 0,-9-4-1,-12 0 0,-12-4 0,-13 4 1,-8 0-1,-8 0 0,-5 0 0,-3 0-1,-1 0 1,-4 0 1,1 0-2,-1 0 1</inkml:trace>
    </iact:actionData>
  </iact:action>
  <iact:action type="add" startTime="199090">
    <iact:property name="dataType"/>
    <iact:actionData xml:id="d58">
      <inkml:trace xmlns:inkml="http://www.w3.org/2003/InkML" xml:id="stk48" contextRef="#ctx0" brushRef="#br0">18413 7373 0,'0'0'6,"0"0"3,0 0 1,0 0-1,0 0 1,0 0-1,0 0 0,0 0 1,0 0-1,0 0 0,0 0 0,0 0 0,0 0 1,0 0-1,0 0 0,0 0 1,0 0-1,0 0 0,0 0 0,0 0 1,0-41-1,0 37 1,0 0-1,0 0 0,5-1 1,-1 1-1,4 0 1,8 4-1,-16 0 0,87 13 0,-20-1 1,-1 0-1,-8-3 0,-13-1 1,-8-4 0,-3 0-2,-6 0 4,-11 1-4,0-5 1,-5 0 1,-4 0-2,1 4 3,-1 0-3,-8 0 1,4 0 1</inkml:trace>
    </iact:actionData>
  </iact:action>
  <iact:action type="add" startTime="210292">
    <iact:property name="dataType" value="strokeEraser"/>
    <iact:actionData xml:id="d59">
      <inkml:trace xmlns:inkml="http://www.w3.org/2003/InkML" xml:id="stk49" contextRef="#ctx0" brushRef="#br1">26475 10376 0,'0'0'2,"0"0"-1,0 0 8,0 0 1,0 0 0,0 0-1,0 0 0,0 0 0,0 0 0,0 0 1,0 0 0,0 0-1,50 33 0,-26-25 1,18 4-2,24 5 2,21 0-1,4-5 1,-13-4 1,-3 0-3,-1 1 1,13-1 0,13 0 1,7 1-1,1-5 0,-9-4 0,-16-4 1,-9 4-1,-3 0 0,7 4 0,17 0 1,13 0 0,-1-4-1,-3-4 0,-9-4 0,-12 3 0,-5 1 0,9 4 1,8 4-1,9 1 0,-1-1 1,-7-4-1,-5 0 0,8 0 0,13 4 1,8-4-1,-5-4 0,-15-5 0,-22 1 1,-20-4-1,-8-9 0,-9-24 0</inkml:trace>
    </iact:actionData>
  </iact:action>
  <iact:action type="add" startTime="212783">
    <iact:property name="dataType"/>
    <iact:actionData xml:id="d60">
      <inkml:trace xmlns:inkml="http://www.w3.org/2003/InkML" xml:id="stk50" contextRef="#ctx0" brushRef="#br0">14442 6107 0,'0'0'8,"0"0"7,0 0-13,0 0 7,0 0 0,0 0 1,45 4-1,-12 0 1,17 0-1,28 4 0,38-4 1,41-8 0,46-8 0,33-5 1,0 1-3,16-1 3,-24 5-3,-25 8 2,-21 8-2,4 4 2,0 4-1,-4 5 0,-8 4 0,-21-1 1,-25-3 0,-20-5-2,-30-3 3,-20-5-4,-25-4 3,-4-4-1</inkml:trace>
    </iact:actionData>
  </iact:action>
  <iact:action type="add" startTime="213580">
    <iact:property name="dataType"/>
    <iact:actionData xml:id="d61">
      <inkml:trace xmlns:inkml="http://www.w3.org/2003/InkML" xml:id="stk51" contextRef="#ctx0" brushRef="#br0">14048 7543 0,'0'0'5,"0"0"4,0 0 3,0 0-5,0 0 2,0 0 1,0 0-1,0 0 0,0 0 0,0 0 0,0 0 1,0 0-1,0 0 0,0 0 1,63-4-1,7-4 0,17-1 1,12 5-1,4 0 0,13 0 2,17 4-3,12 0 2,12-4-1,8 4 0,17-4 0,-8 0 1,-17 4-1,-8 0 0,-4 4 1,-4 4-1,-5 0 0,-12 1 0,-12 3 1,0 0-1,4-3 1,4-1-1,8-4 0,-12 0 0,-17-4 0,-8 0 1,12-8-1,17-9 0</inkml:trace>
    </iact:actionData>
  </iact:action>
  <iact:action type="remove" startTime="223025">
    <iact:property name="style" value="instant"/>
    <iact:actionData xml:id="d62" ref="#d50"/>
  </iact:action>
  <iact:action type="add" startTime="223060">
    <iact:property name="dataType" value="strokeEraser"/>
    <iact:actionData xml:id="d63">
      <inkml:trace xmlns:inkml="http://www.w3.org/2003/InkML" xml:id="stk52" contextRef="#ctx0" brushRef="#br1">17265 10330 0,'0'0'37,"0"0"-37,0 0 0,0 0 1,-33-50 4,21 30 5,-5 3-1</inkml:trace>
    </iact:actionData>
  </iact:action>
  <iact:action type="remove" startTime="223137">
    <iact:property name="style" value="instant"/>
    <iact:actionData xml:id="d64" ref="#d46"/>
  </iact:action>
  <iact:action type="remove" startTime="223283">
    <iact:property name="style" value="instant"/>
    <iact:actionData xml:id="d65" ref="#d56"/>
  </iact:action>
  <iact:action type="remove" startTime="223308">
    <iact:property name="style" value="instant"/>
    <iact:actionData xml:id="d66" ref="#d47"/>
  </iact:action>
  <iact:action type="remove" startTime="223309">
    <iact:property name="style" value="instant"/>
    <iact:actionData xml:id="d67" ref="#d52"/>
  </iact:action>
  <iact:action type="remove" startTime="223413">
    <iact:property name="style" value="instant"/>
    <iact:actionData xml:id="d68" ref="#d53"/>
  </iact:action>
  <iact:action type="remove" startTime="223532">
    <iact:property name="style" value="instant"/>
    <iact:actionData xml:id="d69" ref="#d49"/>
  </iact:action>
  <iact:action type="add" startTime="223170">
    <iact:property name="dataType" value="strokeEraser"/>
    <iact:actionData xml:id="d70">
      <inkml:trace xmlns:inkml="http://www.w3.org/2003/InkML" xml:id="stk53" contextRef="#ctx0" brushRef="#br1">16491 10765 0,'0'0'36,"0"0"-36,0 0 0,0 0 1,0 0 7,-16 58 1,20-25 0,8 21 1,34 20-1,41-3 0,20-26 1,5-28-1,-13-21 0,17-21 0,29-25 0,8-16 25,4-21-33,-37-4 31,-24-13-32,-18-16 1,-16-4 0,-12 20-1,-17 22 9,-16 24 2,-17 16-6,-9 9 4,-7 0 0,-22 0 0,-32 4 0,-29 8 25,-17 13-33,8 12-1,9 4 1,4 13 9,-21 16 3,-25 17-7,1 17 3,16 3 1,41 1-1,37-1 0,34-12 0,29 0 1,28 13 21,30-5-30,7 1 0,1-13 7,-4-17 6,7-12-12,14-21 5,24-16 3,17-25-1,-5-17 1,-16-16 0,-4-21-1,-13-4 0,-12 4 0,-24 12 0,-26 26 1,-20 16-1,-21 12 0,-9-4 1,-15-8-1,-14-13 0,-32-7 0,-25 3 1,-21 17-1,-12 20 0,-5 22 0,9 28 0,4 37 1,9 42-1,19 21 0,22-17 0</inkml:trace>
    </iact:actionData>
  </iact:action>
  <iact:action type="remove" startTime="224219">
    <iact:property name="style" value="instant"/>
    <iact:actionData xml:id="d71" ref="#d45"/>
  </iact:action>
  <iact:action type="remove" startTime="224261">
    <iact:property name="style" value="instant"/>
    <iact:actionData xml:id="d72" ref="#d42"/>
  </iact:action>
  <iact:action type="remove" startTime="224341">
    <iact:property name="style" value="instant"/>
    <iact:actionData xml:id="d73" ref="#d20"/>
  </iact:action>
  <iact:action type="add" startTime="223868">
    <iact:property name="dataType" value="strokeEraser"/>
    <iact:actionData xml:id="d74">
      <inkml:trace xmlns:inkml="http://www.w3.org/2003/InkML" xml:id="stk54" contextRef="#ctx0" brushRef="#br1">17033 11514 0,'0'0'7,"0"0"2,87 95 1,17-12 0,36 0-1,9-29 2,0-25-3,-12-13 2,-9-12-2,13-12 2,-5-12-1,-24-1 1,-33 0-1,-26 5 1,-15 3-2,-13 5 2,-9 0-1,-8-1-1,-4 1 2,-4 8-1,0 0 0,-153-54 2,4 50-2,-41 21 0,-21 20 0,8 17 0,30 8 1,57-4-1,45-9 0,14-7 0,23-9 0,14-12 1,7-5-1,9-7 0,4-1 0,8 0 1,17 4-1,37 9 41,50 8 8,49 0-58,26-12 1,7-13 2,-8-17-3,-12-11 1,-42-5 0,-32 0-1,-18 4 0,-24 4 1,-12 9-1,-9-1 57,-12 5-53,-9 4-4,-3 0 0,-9 4 1,-4-4 1,-4-1-2</inkml:trace>
    </iact:actionData>
  </iact:action>
  <iact:action type="add" startTime="224443">
    <iact:property name="dataType" value="strokeEraser"/>
    <iact:actionData xml:id="d75">
      <inkml:trace xmlns:inkml="http://www.w3.org/2003/InkML" xml:id="stk55" contextRef="#ctx0" brushRef="#br1">17882 11974 0,'0'0'7,"-46"4"2,-12 4 1,-16 5-1,-5-1 1,17 0-1,17-3 0,16-5 0,8 0 1,13 0-1,8 0 0,0-4 1,0 0-1,136 25 1,13-8-1,37-9 0,21-8 1,21-12 1,-13-13-2,-17-8-1,-40 4 2,-47 0-1,-40 8 0,-26 4 0,-12 5 0,-12 4 0,-9 3 0,-3 1 1,-1-4-1</inkml:trace>
    </iact:actionData>
  </iact:action>
  <iact:action type="add" startTime="224804">
    <iact:property name="dataType" value="strokeEraser"/>
    <iact:actionData xml:id="d76">
      <inkml:trace xmlns:inkml="http://www.w3.org/2003/InkML" xml:id="stk56" contextRef="#ctx0" brushRef="#br1">17182 12177 0,'0'0'8,"0"0"0,0 0 2,0 0 0,0 0-1,0 0 0,0 0 0,104 29 0,12-25 1,20-4-1,5-4 3,0-5-4,-5-3 1,-20-1 1,-29 1-1,-38 0 0,-32-1 0,-17 13 0,-33-41 0,-33-17 1,-34-29-1,-44-17 1,-26 13-1,-4 21 0,-8 20 0,13 9 1,11 4-1,-3 3 0,29-3 0,28 0 0</inkml:trace>
    </iact:actionData>
  </iact:action>
  <iact:action type="remove" startTime="225129">
    <iact:property name="style" value="instant"/>
    <iact:actionData xml:id="d77" ref="#d44"/>
  </iact:action>
  <iact:action type="add" startTime="225158">
    <iact:property name="dataType" value="strokeEraser"/>
    <iact:actionData xml:id="d78">
      <inkml:trace xmlns:inkml="http://www.w3.org/2003/InkML" xml:id="stk57" contextRef="#ctx0" brushRef="#br1">15734 11146 0,'0'0'32,"-53"8"-32,-34 13 1,-58 24 1,21 13 6,33 0 4,33-4-4,21-4 0,8-5 2</inkml:trace>
    </iact:actionData>
  </iact:action>
  <iact:action type="remove" startTime="225267">
    <iact:property name="style" value="instant"/>
    <iact:actionData xml:id="d79" ref="#d43"/>
  </iact:action>
  <iact:action type="remove" startTime="225311">
    <iact:property name="style" value="instant"/>
    <iact:actionData xml:id="d80" ref="#d24"/>
  </iact:action>
  <iact:action type="remove" startTime="225497">
    <iact:property name="style" value="instant"/>
    <iact:actionData xml:id="d81" ref="#d1"/>
  </iact:action>
  <iact:action type="remove" startTime="225535">
    <iact:property name="style" value="instant"/>
    <iact:actionData xml:id="d82" ref="#d17"/>
  </iact:action>
  <iact:action type="add" startTime="225294">
    <iact:property name="dataType" value="strokeEraser"/>
    <iact:actionData xml:id="d83">
      <inkml:trace xmlns:inkml="http://www.w3.org/2003/InkML" xml:id="stk58" contextRef="#ctx0" brushRef="#br1">15027 12172 0,'0'0'30,"83"0"-30,16-12 2,58-25 1,0-38 30,9-24-32,-17-9 2,-25 9-3,-33 16 11,-41 13-2,-26-5 0,-15-20 0,-9-13 0,-25-20 1,-33 0-1,-8 20 0,-9 29 0,1 25 0,-17 25 1,-9 21-1,-24 12 1,0 17-1,17 25 1,24 16-1,25 20 37,17 10 9,16-10-54,8-3 1,9-21-2,8-12 0,0-13 2,0-4-2,17-5 0,16-3 3,16-4-2,17-9 6,1-8 1,-1-4 0,-17-4-2,1-5 4,-25 1-1,0-1 1,-17 1-1,0 0-1</inkml:trace>
    </iact:actionData>
  </iact:action>
  <iact:action type="add" startTime="225721">
    <iact:property name="dataType" value="strokeEraser"/>
    <iact:actionData xml:id="d84">
      <inkml:trace xmlns:inkml="http://www.w3.org/2003/InkML" xml:id="stk59" contextRef="#ctx0" brushRef="#br1">15139 11137 0,'0'0'7,"0"0"2,0 0 0,-46 58 1,30-33-1,7-4 0,1 0 0,8-5 1,0-3-1,0-9 0,0-4 0,0 0 0,79-67 2,-1-19-2,13-10 1,-25 22-1,-24 24 0,-17 17 0,-9 8 0,-8 9 1,-8 3 2,0 5-4,0 0-1,-16-1 4,-17 5-2,-9 8 0,-16 9 1,1 3-1,15 1 0,9-5 1,17 1-1,-1 3 0</inkml:trace>
    </iact:actionData>
  </iact:action>
  <iact:action type="add" startTime="243208">
    <iact:property name="dataType"/>
    <iact:actionData xml:id="d85">
      <inkml:trace xmlns:inkml="http://www.w3.org/2003/InkML" xml:id="stk60" contextRef="#ctx0" brushRef="#br0">19973 563 0,'0'0'2,"0"0"0,0 0 9,0 0-2,-45-33-1,32 24 1,-3 1 1,3 0-1,1 8 0,-1-9 1,1 9-1,0 0 1,3 0-1,-3 9 0,0-9 0,-5 8 1,-8 9-1,-12 16 0,-17 25 1,-8 0-1,-4 8 2,12-8-2,9-9 0,11 1 0,1 8 0,4-8 0,5 8 1,-1 0-1,8-17 1,5 1-1,4-9 1,-1-8-1,1-1 1,4 1-2,0-8 1,4 8 2,0-9-4,8 17 3,4 0-1,13 17 2,8 0-3,5-1 1,3-7 0,-12-1 0,4-8 2,-4-8-3,-4 0 2,0 0-2,-1-9 3,5 1-3,0 8 1,0-9 1,4 9-1,1-8 0,3-1 1,0 1-1,8 0 0,1-9 0,0 0 0,-5-8 2,-8 0-3,-4 0 1,-4 0 0,-5-8 2,1 8-2,-13-8 0,5-1-1</inkml:trace>
    </iact:actionData>
  </iact:action>
  <iact:action type="add" startTime="244096">
    <iact:property name="dataType"/>
    <iact:actionData xml:id="d86">
      <inkml:trace xmlns:inkml="http://www.w3.org/2003/InkML" xml:id="stk61" contextRef="#ctx0" brushRef="#br0">21864 530 0,'0'0'7,"0"0"1,0 0 2,0 0-1,0 0 0,0 0 1,0 0-2,0 0 2,-66 0 0,0 8-1,-13 8 1,4 1-1,13-1 0,4 1 0,9 8 5,7 0-8,1 0 3,4 8 0,4-8 1,0 8-1,4-8 1,4-1-1,0 1 0,8 0 0,5-8 0,0-9 1,3 8 0,5-7-2,4-1 2,0 0-1,9 9 1,7 8-2,21 16 3,21 9-3,17-1 2,3-7-1,-3-9 1,-9-8-2,-8-9 2,-8 9-1,-9-8 1,-4 8-1,-4-1 0,-4 1 3,0 0-2,0 0 1,-4 0-8,-8-9 8,-5 1-2,-4 0 1,0-9-2,-3 0 2,-5 0 0,0 1-2,0-1 2,-5 0 2,-7 9-5,-13 8 2,-20 8 0,-42 8 0,-25 1 0,-12-9 1,8 0-1,21-17 2,16 9-1,9-8 0,8 8 0,16-9 0,9-8-6,12 1 6,13-1 0,4-8-2,8-8 3,0 8-3</inkml:trace>
    </iact:actionData>
  </iact:action>
  <iact:action type="add" startTime="244930">
    <iact:property name="dataType"/>
    <iact:actionData xml:id="d87">
      <inkml:trace xmlns:inkml="http://www.w3.org/2003/InkML" xml:id="stk62" contextRef="#ctx0" brushRef="#br0">21541 422 0,'0'0'7,"0"0"2,0 0 0,0 0 1,0 0-1,0 0 0,0 0 0,0 0 1,0 0-1,0 0 0,0 0 0,0 0 1,0 0-1,42 41 0,-42-32 0,0 7 1,0 17-1,0 25 0,4 25 1,8 16-1,-8 9 1,5 0-1,-9-17 0,-5-8 1,1-1-1,0-15 2,4-1-4,0-8 2,4 8 1,0 9 0,1 7-1,-5-7-1,-5-9 2,1 0-1,0 1 0,4-9 1,0-9-1,4 1 0,0-9 1,5 9-1,-1-9 0,0-7 0,1-1 1,-5 0-1,0-17 0,0 1 0</inkml:trace>
    </iact:actionData>
  </iact:action>
  <iact:action type="add" startTime="246483">
    <iact:property name="dataType"/>
    <iact:actionData xml:id="d88">
      <inkml:trace xmlns:inkml="http://www.w3.org/2003/InkML" xml:id="stk63" contextRef="#ctx0" brushRef="#br0">21223 3055 0,'0'0'6,"0"0"3,0 0 1,0 0-1,0 0 0,0 0 1,0 0-1,0 0 0,0 0 0,0 0 1,41-41-1,-41 24 0,0-16 1,-4-8-2,-4-9 2,-5 0 0,-8-8-1,-12 9 0,-16 7 0,-22 26 1,-3 7 0,-9 26 1,-4 24-2,5 17 1,11 17-1,13-1 1,21 1-1,21-9 0,11-8-1,14 8 2,15 9-1,18-9 2,20-8-2,17-25 0,3-16 1,-7-17-2,-9-9 1,-16 1 0,-9 0 1,-12 0 1,-8 8-4,-9-9 3,-4 9-4,1-8 4,-5 8-1,0-8 0,0 8 1,0-9-1,0 1 1,0 0-1,1 0 0,-1-1 0,0 9 1,-4-8-2,0 8 2,0-8-1,0 8 0,0-8 1,0 8-1,0-9 0,0 9 0,0-8 1,0 8 0,4-8-2,-4 8 2,0 0-1,0 0 0,0 0 1,4 0-1,-4 0 0,0-9 0,4 9 1,0-8-1,5-17 0</inkml:trace>
    </iact:actionData>
  </iact:action>
  <iact:action type="add" startTime="247576">
    <iact:property name="dataType"/>
    <iact:actionData xml:id="d89">
      <inkml:trace xmlns:inkml="http://www.w3.org/2003/InkML" xml:id="stk64" contextRef="#ctx0" brushRef="#br0">22058 3171 0,'0'0'7,"0"0"7,0 0-10,0 0 5,0 0 3,0 0-5,0 0 2,0 0 1,0 0-1,9 50 0,-26-25 0,-12 24 0,-8 9 1,0 0-1,-5 0 0</inkml:trace>
    </iact:actionData>
  </iact:action>
  <iact:action type="add" startTime="247873">
    <iact:property name="dataType"/>
    <iact:actionData xml:id="d90">
      <inkml:trace xmlns:inkml="http://www.w3.org/2003/InkML" xml:id="stk65" contextRef="#ctx0" brushRef="#br0">22824 3072 0,'0'0'7,"0"0"1,0 0 1,0 0 1,0 0-2,-13-50 2,5 17-1,0 8 1,-5-8 0,-3 0-1,-9 8 1,-4 8-1,-8 17 0,-17 9 0,-16 7 1,-1 26-2,18-1 2,24 9 0,20-9-1,14 9 0,11 8 0,13 0 1,12-9-1,5-7 0,-1-9 1,5-8 0,0-25-1,3-17-1,22-32 3,28-76-3,1-49 3,-5-24-3,-16-1 4,-25 25-6,-21 33 4,-16 34-1,-9 32 0,-8 25 1,-4 17-1,0 8 0,0 9 1,0 8-1,0-1-1,0 9 2,0-8 0,0 8-1,0 0 2,0 0-4,-16 83 3,-9 41 0,0 50 1,4 16-4,9-7 2,8-34 0,12-17 1,9-16-2,3-17 3,9-16-3,0-8 2,4-26-1,0-7 0,-4-9 1,0-8-2</inkml:trace>
    </iact:actionData>
  </iact:action>
  <iact:action type="add" startTime="263312">
    <iact:property name="dataType"/>
    <iact:actionData xml:id="d91">
      <inkml:trace xmlns:inkml="http://www.w3.org/2003/InkML" xml:id="stk66" contextRef="#ctx0" brushRef="#br0">20974 1888 0,'0'0'1,"0"0"1,0 0 7,0 0 1,0 0-1,0 0 0,0 0 1,0 0-1,0 0 0,0 0 1,0 0-1,0 0 1,0 0-1,0 0 0,0 0 0,0 0 0,0 0 1,0 0-1,54 16 0,-29 1 0,12-1 1,17 1-1,16 8 1,13-9-1,8-8 0,-4-8 2,0 0-2,-4 0 0,-5 0 1,-3 9-1,-9-1 0,-4-8 0,-12 0 0,-13 0 1,-4 0-1,-8 0 0,-5 0 0,-3 0 1,-5 0-1,1 0-1,-5 0 2,0 0 0,1 0-1,-1 0 0,0 0 0,-4 0 0,1 0 1,-1 0-1,0 0 0,0 0 1,0 0-1,0 0 0,-4 0 0,0 0 1,0 0-1,0 0 0,0 0 0,0 0 0,0 0 1,0 0 0,0 0-1,0 0 0,0 0 0,0 0 1,-103-17 0,41 17-2,-21 0 2,-20 9-1,-13-1 0,4 9 1,21-1-1,29-8 2,16 1-4,13-9 3,13 8-1,3-8 0,5 8 0,3-8 1,1 0-1,4 0 0,0 0 0,4 0 1,0 0-1,0 0 1,0 0-1,83 17 0,-1-17 1,13 0-1,-4 0 1,-8 0-1,-12 8 0,-14 0 1,-11-8-1,-13 9 0,-8-9 0,-9 0 0,-3 0 0,-5 0 1,0 0-2,-3 0 2,-1 0-1,0 0 0</inkml:trace>
    </iact:actionData>
  </iact:action>
  <iact:action type="add" startTime="267783">
    <iact:property name="dataType"/>
    <iact:actionData xml:id="d92">
      <inkml:trace xmlns:inkml="http://www.w3.org/2003/InkML" xml:id="stk67" contextRef="#ctx0" brushRef="#br0">5989 6181 0,'0'0'2,"0"0"1,0 0 6,0 0 0,0 0 0,45 0 0,-36 0 1,-1 0-1,0 0 0,1 0 0,-1 0 1,0 0-1,0 0 1,1 0-1,-1 0 0,0 0 1,5 4-1,-1 0 1,0 0-1,1 1 0,3-1 0,1 0 1,-1 4-1,1-4 0,0 0 0,3 1 1,1-1-1,-5 0 0,1 0 1,-5 0-1,1-4 1,-1 0-1,1 0 0,3 0 0,1 0 1,-1 0-1,5-4 3,-9 0-5,1 4 3,-1 0-1,-3 0-1,-1 0 2,0 0-1,0 0 1,-8 0-1,4 0 0,1 0 1,-1 0-2,0 0 2,0 0 1,-4 0-4,0-4 4,0 0-3,0 4 1,0 0 1,0 0-1,0 0 0,0 0 1,0 0-1,-103-21 0,70 13 2,-1 3-3,1 1 2,4 0-1,5 0 0,-1 4 0,4 0 0,4 0 1,5 0-2,0 0 2,-1 0 0,5 0-1,0 0 1,-1 0-2,1 0 1,4 0 0,0 0 0,0 0 1,0 0 0,4 0-2,-9 0 3,5 0-3,0 0 2,4 0-2,0 0 3,0 0-3,0 4 3,0-4-4,0 0 2,0 0 1,0 0-1,0 0 3,79 42-5,-50-34 2,0 0 1,-5 0 1,1-3-4,0-1 3,-4-4-1,-1 0 0,-3 0 1,-5 0-1,1 0 0,-5 0 1,0 0-1,1 0 1,-5 0-3,4 0 4,-8 0-2,4 0 0,-4 0-1,0 0 2,0 0-1,-4 0 1,4 0-1,0 0 0,0 0 2,0 0-3,-79-29 1,55 25 0,-5-1 1,0 1-1,-4 4 0,-1 0 2,1 0-3,0 4 2,4 1-1,0-1 0,5-4 0,7 0 1,0 0 0,5 0-3,4 0 3,-1 0 0,1 0-1,4 0 0,0 0 0,0 0 1,0 0-1,-1 0-1,5 0 1,0 0 1,0 0 0,0 0-1,0 0 0,0 0 1,0 0-2,0 0 3,0 0-3,87 16 3,-62-12-3,0 1 2,0-1-1,0 0 0,0 0 1,-5-4-2,-7 0 2,-5-4-1,-4-4 1</inkml:trace>
    </iact:actionData>
  </iact:action>
  <iact:action type="add" startTime="278565">
    <iact:property name="dataType"/>
    <iact:actionData xml:id="d93">
      <inkml:trace xmlns:inkml="http://www.w3.org/2003/InkML" xml:id="stk68" contextRef="#ctx0" brushRef="#br0">21156 1904 0,'0'0'1,"0"0"2,0 0 6,0 0 1,0 0-1,0 0 3,0 0-6,0 0 3,0 0 1,0 0-1,0 0 0,0 0 1,0 0-1,0 0 0,0 0 0,0 0 0,0 0 1,0 0-1,0 0 1,0 0-1,0 0 0,62 50 0,-16-25 1,28-1-1,22-7 0,7 0 1,-8-9 1,-20-8-2,-22 8 1,-11-8 0,-13 8-2,-4-8 2,-9 0-1,1 9 0,-5-9 1,1 0 0,-9 0-4,4 0 3,-4 0 0,0 0 0,0 0 1,1 0-1,-1 0 0,0 0 1,0-9-1</inkml:trace>
    </iact:actionData>
  </iact:action>
  <iact:action type="add" startTime="281733">
    <iact:property name="dataType"/>
    <iact:actionData xml:id="d94">
      <inkml:trace xmlns:inkml="http://www.w3.org/2003/InkML" xml:id="stk69" contextRef="#ctx0" brushRef="#br0">20288 3925 0,'0'0'2,"0"0"-1,0 0 10,0 0-3,0 0 1,0 0 1,0 0-1,0 0 0,0 0 1,0 0-1,0 0 0,0 0 0,0 0 1,45 0-1,-37 0 0,9 0 1,8 0-1,12 0 0,13 0 0,8 0 1,-1 0-1,1 0 0,0 0 1,-8 0 0,-5 0-1,-3 0 0,-9-9 1,-4 9-1,-4 0 0,-5-8 1,-3 8-2,0 0 1,-1 0 1,5 0-1,8 0 1,8-8-1,4-1 0</inkml:trace>
    </iact:actionData>
  </iact:action>
  <iact:action type="add" startTime="282517">
    <iact:property name="dataType"/>
    <iact:actionData xml:id="d95">
      <inkml:trace xmlns:inkml="http://www.w3.org/2003/InkML" xml:id="stk70" contextRef="#ctx0" brushRef="#br0">22021 3784 0,'0'0'6,"0"0"3,0 0 1,0 0-1,0 0 0,0 0 1,0 0-1,0 0 0,0 0 0,0 0 1,0 0-1,42-25 0,-14 25 1,14 0-1,12 8 0,4-8 1,4-8-1,4 8 0,0-8 0,8-1 2,5 9-3,12 9 2,-8-1-1,0 0 0,-9 1 1,-12-9-1,-8 0 0,-9 0 0,-3 0 1,-5 0 0,0 0-1,-4 8 0,-4-8 1</inkml:trace>
    </iact:actionData>
  </iact:action>
  <iact:action type="add" startTime="283488">
    <iact:property name="dataType"/>
    <iact:actionData xml:id="d96">
      <inkml:trace xmlns:inkml="http://www.w3.org/2003/InkML" xml:id="stk71" contextRef="#ctx0" brushRef="#br0">18509 521 0,'0'0'6,"0"0"3,0 0 1,0 0-1,0 0 0,0 0 0,0 0 1,0 0-1,0 0 1,0 0-2,0 0 1,0 0 1,0 0-1,0 0 1,0 0-1,-34-41 0,26 33 1,-4-1-1,-1 1 0,1 0 0,0-1 1,-5 1-1,-8 0 0,-4 8 1,-8 8-1,-13 9 0,-16 16 0,-13 17 0,-7 7 2,7-7-2,17 0 0,0 0 0,8-1 0,9 9 1,7 0-1,9 0 0,13 8 0,-5-8 1,9-8-1,3 8 1,1-8-1,4 8 0,4-9 1,0-7-1,8 7 0,9 1 0,16 25 0,17-1 1,16 9-1,8-17 0,1-16 1,-5-17-1,-8-8 0,-4 0 0,0-9 1,8 1-1,13-9 0,12-8 0,8-16 1,-8-9-1,-16-8 0,-22 8 0,-20 8 1,-8 9-2,-8 0 2,-5-1-1,-3 1 1,-1-9-1</inkml:trace>
    </iact:actionData>
  </iact:action>
  <iact:action type="add" startTime="284432">
    <iact:property name="dataType"/>
    <iact:actionData xml:id="d97">
      <inkml:trace xmlns:inkml="http://www.w3.org/2003/InkML" xml:id="stk72" contextRef="#ctx0" brushRef="#br0">17491 2418 0,'0'0'6,"0"0"3,0 0 1,0 0-1,41-9 0,-8 1 1,13 8-1,8 0 0,3 0 1,1 0-1,0 8 0,-4-8 1,-4 0 0,-5-8-1,5 8 0,12-8 0,12-9 1,13 9-1,8 8 0,-8 0 1,-12 0-1,-13 0 0,-12 8 0,-5-8 0,-8 0 1,-4 0-1,0-8 0,1 8 0,-1-8 1,0 8-1,-8-9 0,-5 9 0,-3-8 2,-1 8-3,-3 0 1,-5 0 1,0 0-1,-4 0 0,1 0 0,-1 0 1,0 0-1,4 0 1,-8 0-2,0 0 2,0 0-1,0 0 0,-103-8 1,24-1-1,-4-7 1,-4 16-1,1 0 0,-10 8 0,1 9 1,4-17-1,13 0 0,16 0 0,0 0 1,4 0-1,-4 0 1,-5 0-1,5 8 0,4 9 0,13-9 1,12 0-1,8-8 0,4 8 0,9-8 0,-5 9 1,9-9-1,0 0 0,4 0 1,-1 0-2,1 0 2,0 0-1,4 0 0,0 0 0,0 0 1,0 0-1,0 0 0,145 16 2,-66 1-3,-1-9 2,-12-8-1,1 8 0,-9-8 0,24-8 0,5 8 1,4-8-1,-20 8 1,-22 0-1,-16 0 0,-12 0 0,-13-8 1,-8 8-1</inkml:trace>
    </iact:actionData>
  </iact:action>
  <iact:action type="add" startTime="298320">
    <iact:property name="dataType"/>
    <iact:actionData xml:id="d98">
      <inkml:trace xmlns:inkml="http://www.w3.org/2003/InkML" xml:id="stk73" contextRef="#ctx0" brushRef="#br0">17929 6218 0,'0'0'3,"0"0"-3,0 0 10,0 0-1,0 0 0,0 0 0,0 0 1,0 0-1,0 0 0,0 0 1,0 0-1,0 46 0,0 8 0,0 45 1,-4 29-1,-4 13 2,-9-4-2,9-30 0,4-20 0,4-20 0,0-18 0,4-7 0,0-13 1,0-4-1,-4-9 1,0 1-1,0-5-1,-4 0 2</inkml:trace>
    </iact:actionData>
  </iact:action>
  <iact:action type="add" startTime="298770">
    <iact:property name="dataType"/>
    <iact:actionData xml:id="d99">
      <inkml:trace xmlns:inkml="http://www.w3.org/2003/InkML" xml:id="stk74" contextRef="#ctx0" brushRef="#br0">18029 6111 0,'0'0'7,"0"0"2,0 0 0,0 0 1,45 12-1,-16-4 0,4 5 1,0-1-1,0 1 0,0 3 0,5 1 1,-1-1-1,4 5 0,13 0 1,12-5 1,17 1-3,12-5 1,0 1 0,-4-5 1,-12 0-1,-9 1 0,-3-5 0,-1 0 1,4-4-1,13 0 0,4 0 0,4 4 0,-4 0 1,-13 0-1,-12 0 0,-8 5 1,-13-5-1,-3 0 0,-5 0 0,4 0 1,8-4-1,9 0 0,8 0 1,0 0-1,-4 0 0,-8 4 0,-13-4 0,-8 4 1,-8 1-1,-1-5 0,-3 4 1,0 0-1,-5-4 0,0 4 0,-3-4 1,-1 0-1,0 0 0,-4 4 0,0 0 0,1 0 0,-1 1 1,4 7 0,0 5-1,1 12 0,-1 12 1,0 9-1,0 12 0,1 4 0,-1 9 1,-4-1-1,0-4 0,-4-7 1,0-14-1,0-7 0,0-9 0,0-4 0,0-4 1,-4-5-1,4-3 0,0-1 0,4 1 1,0 0-1</inkml:trace>
    </iact:actionData>
  </iact:action>
  <iact:action type="add" startTime="312358">
    <iact:property name="dataType"/>
    <iact:actionData xml:id="d100">
      <inkml:trace xmlns:inkml="http://www.w3.org/2003/InkML" xml:id="stk75" contextRef="#ctx0" brushRef="#br0">8434 3759 0,'0'0'1,"0"0"2,0 0 6,0 0 0,0 0 0,0 0 0,0 0 1,0 0-1,-58-8 0,4 16 1,-20-8-1,-13 8 0,0 9 0,4 8 2,9 16-3,8 9 2,8-1-1,8 18 0,5-1 1,3 8-1,13 1 0,9-9 0,15-8 1,14 0-1,24 4 0,29 0 1,29-4-1,12-20 0,1-22 1,-5-16-1,5-12 0</inkml:trace>
    </iact:actionData>
  </iact:action>
  <iact:action type="add" startTime="312799">
    <iact:property name="dataType"/>
    <iact:actionData xml:id="d101">
      <inkml:trace xmlns:inkml="http://www.w3.org/2003/InkML" xml:id="stk76" contextRef="#ctx0" brushRef="#br0">9543 3800 0,'0'0'7,"0"0"2,0 0 1,-46 9-1,-3-1 0,-13 0 1,-5 9-1,1-1 0,0 1 0,-8 24 1,-13 9 0,-13 16-1,5 17 0,21-8 0,37-9 1,16-25-1,25 1 0,17-1 0,16 13 1,25 12-1,25 0 0,12-16 1,17-21-1,8-29 0,25-33 0</inkml:trace>
    </iact:actionData>
  </iact:action>
  <iact:action type="add" startTime="313151">
    <iact:property name="dataType"/>
    <iact:actionData xml:id="d102">
      <inkml:trace xmlns:inkml="http://www.w3.org/2003/InkML" xml:id="stk77" contextRef="#ctx0" brushRef="#br0">10370 3991 0,'0'0'7,"0"0"14,0 0-21,0 0 7,0 0 2,0 0 1,0 0-1,0 0 0,-49-17 1,11 17-1,-15 9 0,-18 15 0,-3 18 1,-5 16-1,17 25 2,13-1-3,11-7 1,14-9 1,11-12-1,5-13 0,8-8 0,4-4 1,4-8-1,9-4 0,16-9 0,21-16 1,49-34-1,50-49 0,25-54 1,-21-29-1,-28 9 0,-30 16 0,-25 33 1,-20 25-1,-21 25 0,-12 24 0,-9 9 1,-8 16-1,-4 1 0,0 8 1,0-1-1,0 1-1,0 8 2,0-8 0,0 8-2,0-9 2,0 9-1,0 0 1,0 0 0,0 9 0,-4 32-1,-4 50 0,0 58 0,-9 17 0,1 8 1,3-33 0,17-17-1,9-21 0,7-8 0,5-16 0,8-21 2,9-29-3,-1-21 1</inkml:trace>
    </iact:actionData>
  </iact:action>
  <iact:action type="add" startTime="324403">
    <iact:property name="dataType"/>
    <iact:actionData xml:id="d103">
      <inkml:trace xmlns:inkml="http://www.w3.org/2003/InkML" xml:id="stk78" contextRef="#ctx0" brushRef="#br0">9845 2467 0,'0'0'2,"0"0"1,0 0 5,0 0 3,0 0-3,0 0 1,0 0 0,0 0 1,0 0-1,0 0 0,0 0 0,0 0 1,0 0-1,0 0 0,0 0 1,0 0-1,0 0 0,0 0 1,45-25-1,-32 25 0,3 9 3,9-9-5,4 8 2,0-8 1,4 8-1,0-8 0,0 8 0,-4-8 1,0 0-1,0 0 0,0 0 1,0 9-1,0-9 0,4 8 3,5-8-5,7 0 3,9 0-1,0 8 1,4-8-2,-1 0 2,1 0-1,-4 0 1,-8 0-1,-5 0 0,0-8 1,-12 8-1,4-8 0,1-1 0,-1 1 0,4 0 1,4 0-1,5-1 2,3 1-4,5 0 3,0 8-1,0-8 1,-5 8-1,5 0 0,-4 0 0,0 0 0,-1-9 2,9 1-3,8 0 1,-4-9 1,17 9-1,-9 8 1,9 0-2,-5 0 2,1 8-2,-9-8 3,0-8-3,9 0 1,-1-1 1,5 9 0,16 0-2,33 9 3</inkml:trace>
    </iact:actionData>
  </iact:action>
  <iact:action type="add" startTime="325567">
    <iact:property name="dataType"/>
    <iact:actionData xml:id="d104">
      <inkml:trace xmlns:inkml="http://www.w3.org/2003/InkML" xml:id="stk79" contextRef="#ctx0" brushRef="#br0">14082 2426 0,'0'0'6,"0"0"3,0 0 1,0 0 0,0 0-1,0 0 0,0 0 1,0 0-1,0 0 0,0 0 1,-5-42-1,10 34 0,3 8 0,8 0 1,5 0-1,-21 0 0,79 8 1,-30 1-2,5-1 2,0 9-1,-4-9 0,-5-8 0,5 8 1,4-8 1,8-8-1,8 8-1,4 0 0,1 0 0,-5 0 1,-8 8-1,0 0 0,-8 1 2,0-1-2,4 0 1,12-8-2,13 8 0,12-8 2,8 9 0,-7-9-1,-22 8 0,-8-8 0,-8 0 2,4 0-3,17 0 2,20 0-1,9 0 0,-9 0 0,-16-8 1,-17 8 1,-12-9-4,-9 9 3,-7-8-1,-5 8 0,4-8 0,4 8 0</inkml:trace>
    </iact:actionData>
  </iact:action>
  <iact:action type="add" startTime="328785">
    <iact:property name="dataType"/>
    <iact:actionData xml:id="d105">
      <inkml:trace xmlns:inkml="http://www.w3.org/2003/InkML" xml:id="stk80" contextRef="#ctx0" brushRef="#br0">7391 5287 0,'0'0'1,"0"0"2,0 0 6,0 0 0,58-13 1,-20 5-1,7-4 0,1-1 1,-1 5-1,5 4 0,-1 0 1,5 4-1,8 0 1,13 0 1,12-9-2,4-3 0,4 0 1,-12 3 0,-5 9-2,-3 0 1,-5 0 1,0 0-1,5 0 0,8-8 1,-1 0 0,9-5-1,-4 9 0,0 4-1,0 4 2,4 0-1,-4-4 0,4-4 1,12-4-1,1 0 2,-5 4-4,0 4 3,1 4-1,-5-4 0,-4 0 0,-4-4 1,-5-5-1,1 5 0,-8 0 2,-5 4-3,-4 4 2,-4 0-2,-4 0 1,4-4 1,0-4-1,5-4 1,7-4-1,-8-1 2</inkml:trace>
    </iact:actionData>
  </iact:action>
  <iact:action type="add" startTime="340880">
    <iact:property name="dataType"/>
    <iact:actionData xml:id="d106">
      <inkml:trace xmlns:inkml="http://www.w3.org/2003/InkML" xml:id="stk81" contextRef="#ctx0" brushRef="#br0">12191 3602 0,'0'0'2,"0"0"0,0 0 7,0 0 1,0 0-1,0 0 0,0 0 0,0 0 1,-54 16-1,21 9 1,-8 8-2,-1 9 2,9-1-1,8-8 1,9-8-1,3 0 0,9 0 0,0-9 1,4 1-1,0-9 0,0 9 1,4-1-1,4 9 0,13 25 2,16 8 3,21 24-8,13 1 4,-1-17-1,-12-8 1,-21-16-1,-12-17-1,-13-5 2,-12 1-2,-12 8 1,-25 25 3,-34 20-3,-11 1-1,-9-5 2,-9-3-1,1-9 0,-4-9 1,24-16-1,21-12 2,21-9-4,8-7 3,8-1-2</inkml:trace>
    </iact:actionData>
  </iact:action>
  <iact:action type="add" startTime="341461">
    <iact:property name="dataType"/>
    <iact:actionData xml:id="d107">
      <inkml:trace xmlns:inkml="http://www.w3.org/2003/InkML" xml:id="stk82" contextRef="#ctx0" brushRef="#br0">12108 3395 0,'0'0'7,"0"0"2,0 0 0,0 0 1,0 0-1,0 0 0,0 0 0,0 0 1,0 0-1,0 0 0,0 0 1,0 0-1,0 0 0,0 0 0,17 41 1,-17-33-1,0 17 1,0 8-1,0 34 0,-5 24 0,-3 25 1,-8 8 1,-1-17-3,-4-24 2,9-17-1,4-16 0,4-8 0,-1 7 1,1 9-1,0 8 0,0 17 1,0 0-1,4-4 1,-4-5-1,4-3 0,-9-9 0,5-4 0,-4-5 1,0 1 1,0-4-4,-1-4 2</inkml:trace>
    </iact:actionData>
  </iact:action>
  <iact:action type="add" startTime="343641">
    <iact:property name="dataType"/>
    <iact:actionData xml:id="d108">
      <inkml:trace xmlns:inkml="http://www.w3.org/2003/InkML" xml:id="stk83" contextRef="#ctx0" brushRef="#br0">7487 5220 0,'0'0'7,"0"0"1,0 0 2,0 0 0,49-16-1,-20 8 0,-4-5 0,8 1 1,0-1-1,5 1 0,-1 4 1,4-5-1,5 1 0,-1-1 1,5 1 0,-1 0 0,1-5 1,-4 0-3,-1 1 2,-4-1-1,-3 5 0,-5-1 0,-4 1 1,-4 4 0,-5 0-2,1 3-1,4 1 3,-5 0-1,9 0 0,17 0 1,12-9-1,16-3 0,13-1 0,-12-3 1,-5 3-1,-12 5 0,-13 3 1,1 5-1,-9 4 0,0 0 1,1 0-1,3 0-1,5 0 2,-1 0 0,5-4-1,-1 0 0,1 0 0,0 0 1,-5-1-1,-3 1 0,-5 0 0,-4 4 1,0 0-1,-4 0 0,4 4 1,0 0-1,4 5 0,5 3 1,7 1-1,9-5 0,17 0 0,8-4 0,-5-4 1,1 0-1,-1 0 0,-11 0 1,-9 0-1,-1-4 0,10-4 0</inkml:trace>
    </iact:actionData>
  </iact:action>
  <iact:action type="add" startTime="344983">
    <iact:property name="dataType"/>
    <iact:actionData xml:id="d109">
      <inkml:trace xmlns:inkml="http://www.w3.org/2003/InkML" xml:id="stk84" contextRef="#ctx0" brushRef="#br0">11413 5361 0,'0'0'6,"0"0"11,0 0-14,0 0 5,0 0 1,0 0 1,0 0-1,0 0 0,45 0 1,-32 0-1,-1 0 0,5 0 0,-1 0 0,5 0 1,8 0-1,8 0 1,1 0-1,3 0 1,9 0-2,7-4 2,10 4-1,7 0 2,9 0-3,-4 0 1,-5 0 1,-8 0-1,-12 0 0,-9 0 0,-7 0 1,-9 0-1,-5 0 0,-3 0 0,0 0 1,-13 0 0,5 0-2,-5 0 1,0 0 1,-4 0-1,0 0 0,1 0 0,-1 0 1,0 0-1,0 0 0,4 0 1,-8 0-1,0 0 0,0 0 0,0-4 1,0 4-1,0 0 0,0 0 1,-116-29-1,21 17 2,4-1-3,8 9 1,-8 0 0,-4 4 1,-4 0-1,8 0 0,16 0 0,13 0 1,13-4-1,16 4 0,0 0 1,12 0-1,4 0 0,5 0 0,4 0 0,-1 0 1,5 0-1,0-4 0,0 4 0,0 0 1,4 0-1,0 0 0,0 0 0,0 0 1,0 0-1,0 0 0,0 0 1,0 0-1,0 0 0,103 29 1,-32-13-1,11 5 1,1 0-1,0-5 0,-5-3 0,-7-5 0,-9 0 1,-8-4-1,-9 0 0,-8 0 0,-8 1 1,-8-5-1,-4 0 1,-5 0-2,-4 0 2,1 0-1,-5 0 0,0 0 0</inkml:trace>
    </iact:actionData>
  </iact:action>
  <iact:action type="add" startTime="349587">
    <iact:property name="dataType"/>
    <iact:actionData xml:id="d110">
      <inkml:trace xmlns:inkml="http://www.w3.org/2003/InkML" xml:id="stk85" contextRef="#ctx0" brushRef="#br0">11839 5506 0,'0'0'2,"0"0"-1,0 0 9,0 0-1,0 0 0,0 0 0,-41-8 1,12-5-1,-17-7 1,-16-13-1,-8-13 0,4 1 1,12-1-2,13 0 3,7 5 0,18-4-1,-5-5-1,5-4 1,3 0-1,1 0-1,4 1 2,-9 3-1,5 0 0,-1 5 1,1 3-1,3 5 0,5 0 2,0-1-4,4 1 3,0 0-1,0-4 0,4 3 1,0 1-1,1 0 0,-1-13 0,0-8 2,4-8-3,0-9 2,1 1-1,-1-1-1,9 1 3,-1-9-3,17 0 4,13-8-4,12 8 2,4 17-2,-9 16 2,-7 17-1,-5 0 0,-3 8 1,-1 9-1,4-9 2,13 0-4,4 0 4,16-8-3,9 8 1,8 9 0,-4-1 1,-8 0-1,-13 1 1,-12 8 0,-13-1-4,-8 1 6,0 8-5,-12-8 3,0 8-1,-5 0 0,1 0-1,-5 0 1,-4 0 0,1 0 0,-1 0 1,-4 0-1,0 0 0,0 0 0,0 0 0,1 0 1,3 8-1,-8-8 1,8 17-1,0 7 0,1 34 1,-1 25-1,0 17 0,1 16 1,-1-9-1,-4-7 0,0-9 0,-4-17 1,0-8-1,0-16 0,0 0 0,0-1 1,0-7-1,0 8 0,0-1 1,0 1-1,-4 8 0,0 0 0,0-13 0,0 1 2,-1-5-3,1-8 1,4-8 1,0 4-1,-4 0 0,0 13 1,-4 16 0,-9 20-2,1 18 1,-1-10 1,0-11-2,5-21 2,4-13 0,4-8-1,0-8 0,4-4 0,-9-5 0,5 1 0,0-5 1,0 1-1,-4-1 1,-1 1-1,1-1 0,-4-4 0,-13 1 1,-21-1-1,-45-4 0,-74-4 0,-88-4 0</inkml:trace>
    </iact:actionData>
  </iact:action>
  <iact:action type="add" startTime="351575">
    <iact:property name="dataType"/>
    <iact:actionData xml:id="d111">
      <inkml:trace xmlns:inkml="http://www.w3.org/2003/InkML" xml:id="stk86" contextRef="#ctx0" brushRef="#br0">7470 5088 0,'0'0'6,"0"0"3,0 0 0,41-12 1,-16 3-1,13 5 0,11 0 1,26 0-1,36 0 0,13-5 1,13-3 2,-9 0-3,1-9 1,7-4-1,13-4 1,-8 0-2,-17 4 2,-8 9-1,4-1 0,4 1 1,-4-1-1,-17 5-1,-16 3 2,-17 5 0,-12 0-2,0 4 1,4 0 1,17-4-1,4 0 0,12 0 0,0-1 1,-8 5-1,0 5 1,8 3-2,4 0 2,9 0-1,-5-3 0,-4-1 0,-12-4 1,-8 4-1,-13 0 1,-12 0 0,-9 0-2,-11-4 2,-10 0-1,-7-4-1,-9-4 2,0-5-1</inkml:trace>
    </iact:actionData>
  </iact:action>
  <iact:action type="add" startTime="352315">
    <iact:property name="dataType"/>
    <iact:actionData xml:id="d112">
      <inkml:trace xmlns:inkml="http://www.w3.org/2003/InkML" xml:id="stk87" contextRef="#ctx0" brushRef="#br0">7888 5208 0,'0'0'6,"0"0"6,0 0-5,41 0 2,13-4 1,25-8-1,3-5 0,-7 5 1,-9 3-1,0 5 1,17 0 1,25 0-2,24-4 1,25-1-1,21-3 1,8-5-2,-4 1 3,-16-1-2,-25 1 0,-5 3 0,-12 1 0,4-1 1,-12 5-1,-12 4 0,3 8 0,-3 0 0,12 4 0,4-3 1,-13-5-1,-12-5 0,-20 1 1,-17-8-1,-13-5 1</inkml:trace>
    </iact:actionData>
  </iact:action>
  <iact:action type="add" startTime="360025">
    <iact:property name="dataType"/>
    <iact:actionData xml:id="d113">
      <inkml:trace xmlns:inkml="http://www.w3.org/2003/InkML" xml:id="stk88" contextRef="#ctx0" brushRef="#br0">9137 6024 0,'0'0'5,"0"0"-5,0 0 8,0 0 5,0 0-8,0 0 5,0 0-1,0 0 0,0 0 1,0 0-1,0 0 0,-41-33 1,33 24-1,-5 1 0,-3 0 1,-1-5-1,-8 1 0,-8-1 0,-8 1 1,-5 0-1,-3-1 0,-9 1 0,0-1 1,4 5 0,9 4-1,3 4 0,1 8 0,-5 5 1,1 3 0,-1 5-2,5-5 1,4 5 1,4 0-1,0 8 0,-5 8 1,-7 21-1,-9 12 0,0 5 1,9 0-1,16-9 0,12-12 0,13-9 0,8-3 1,9 3-1,11 5 0,5 4 1,5-5-1,3-7 0,-4-5 0,4-8 1,-8 0-1,4 0 0,0 0 1,0-4-1,5 0 0,-1-5 0,8-3 2,9-5-1,12-3-3,9-9 3,24-13 0,25-12-1,13-20 1,3-13 2,-11-4-1,-26 4-2,-12 0-4,-4-21 3,4-33 2</inkml:trace>
    </iact:actionData>
  </iact:action>
  <iact:action type="add" startTime="362471">
    <iact:property name="dataType"/>
    <iact:actionData xml:id="d114">
      <inkml:trace xmlns:inkml="http://www.w3.org/2003/InkML" xml:id="stk89" contextRef="#ctx0" brushRef="#br0">20590 1979 0,'0'0'6,"0"0"3,0 0 1,0 0-1,0 0 1,0 0-1,0 0 0,0 0 1,0 0-1,8 41 0,0-33 1,5 1-2,7-9 2,18 8-1,19 0 0,14 0 1,7 1-1,-3-9 0,-9 8 0,-4 0 2,0 1 0,13-1-2,7-8 0,14 0 1,3 0-1,0 0 0,-16 0 0,-17 0 0,-16 0 1,-5 8-1,-20-8 0,0 8 1,-4-8 0,-5 0-4,-3 0 4,-5 0-2,0 0 1,-4 0 1</inkml:trace>
    </iact:actionData>
  </iact:action>
  <iact:action type="add" startTime="369697">
    <iact:property name="dataType"/>
    <iact:actionData xml:id="d115">
      <inkml:trace xmlns:inkml="http://www.w3.org/2003/InkML" xml:id="stk90" contextRef="#ctx0" brushRef="#br0">9837 6256 0,'0'0'6,"0"0"4,0 0-2,0 0 2,0 0-1,0 0 1,53-5-1,-11 1 0,12-4 1,12-4-1,4-5 1,-4-4-1,-12 1 0,-8 3 2,-13 5-2,-4 3 2,-4 1-4,-1 4 2,-3 4 0,8 4 1,8 0-2,5 4 3,-5 1-3,-4-5 2,-12-4-1,-13-4 1</inkml:trace>
    </iact:actionData>
  </iact:action>
  <iact:action type="add" startTime="370382">
    <iact:property name="dataType"/>
    <iact:actionData xml:id="d116">
      <inkml:trace xmlns:inkml="http://www.w3.org/2003/InkML" xml:id="stk91" contextRef="#ctx0" brushRef="#br0">9613 7241 0,'0'0'6,"0"0"3,0 0 0,0 0 0,0 0 1,58 8-1,-29-4 0,8 1 1,13-1-1,12 4 1,21 0-1,20 5 0,9-5 3,4-4-4,0 4 1,4 5 1,4 3-1,-4 5 1,-21-4-1,-29-5-1,-20-4 2,-13 1-1,-12-5 1</inkml:trace>
    </iact:actionData>
  </iact:action>
  <iact:action type="add" startTime="370871">
    <iact:property name="dataType"/>
    <iact:actionData xml:id="d117">
      <inkml:trace xmlns:inkml="http://www.w3.org/2003/InkML" xml:id="stk92" contextRef="#ctx0" brushRef="#br0">10449 6193 0,'0'0'8,"0"0"0,0 0 1,0 0 1,0 0-1,0 0 0,0 0 1,-58 0-1,-4 5 0,-29 3 1,4 0-1,4 9 0,1 8 2,-1 8-3,4 8 2,9 0-1,20-7 0,13-10 0,12-3 1,13-4-1,4-5 0,3 1 0,10-1 1,3 5-1,12 7 0,18 9 1,7 5-1,9 7 0,0-3 1,0-5-1,-5-4 0,-3-4 0,-5-4 1,0-4-1,5-1 0,-1-3 0,1-1 1,4-3-1,-9-1 0,5 1 0,-5-1 1,-4-4-1,0 1 0,1-5 1,3-4-1,21-8 0,33-26 1,33-24-1</inkml:trace>
    </iact:actionData>
  </iact:action>
  <iact:action type="add" startTime="374754">
    <iact:property name="dataType"/>
    <iact:actionData xml:id="d118">
      <inkml:trace xmlns:inkml="http://www.w3.org/2003/InkML" xml:id="stk93" contextRef="#ctx0" brushRef="#br0">8960 7166 0</inkml:trace>
    </iact:actionData>
  </iact:action>
  <iact:action type="add" startTime="374822">
    <iact:property name="dataType"/>
    <iact:actionData xml:id="d119">
      <inkml:trace xmlns:inkml="http://www.w3.org/2003/InkML" xml:id="stk94" contextRef="#ctx0" brushRef="#br0">8451 7055 0,'0'0'8,"0"0"1,0 0 0,-83-38 1,4 18-1,-24-1 1,4 0-1,12 1 0,12-5 1,17 0-1,4 0 0,5-4 0,-5-4 1,-4-8-1,0-9 0,13 0 2,12 0-2,12 5 0,8 4 0,9 3 1,4 1-1,9-4 0,7-13 1,9-12-1,12-9 0,0-4 0,13-8 0,20-8 0,26-4 1,15 4-1,5 8 0,-25 25 0,-25 20 1,-20 17-1,-13 13 1,-4 4-1,4 3 0,17 1 0,24 0 0,21-4 1,17-5 0,-9 5-2,-16 4 3,-25 4-3,-12 4 2,-9 0-1,-7 5 1,-5 3-2,-5 0 1,-3 5 0,0 0 2,-5-1-2,1 5 0,-5 0 1,1-1-1,-1 1 0,0 4 0,5 4 0,-5 8 0,9 17 1,4 16-1,0 17 1,-13 8-1,-8 13 0,-4 0 0,4 3 0,-4 1 1,-4-4-1,-12 4 0,-9-1 0,-4-7 1,0-17-2,4-17 2,0-16-1,-12-8 0,-25-5 2,-33 1-2,-25-18 0,8-15 0</inkml:trace>
    </iact:actionData>
  </iact:action>
  <iact:action type="add" startTime="376396">
    <iact:property name="dataType"/>
    <iact:actionData xml:id="d120">
      <inkml:trace xmlns:inkml="http://www.w3.org/2003/InkML" xml:id="stk95" contextRef="#ctx0" brushRef="#br0">20681 3875 0,'0'0'6,"0"0"4,0 0 0,0 0-2,0 0 2,0 0-1,0 0 0,0 0 0,0 0 1,-42-33-1,42 24 0,0 9 0,0-8 1,0 8-1,0-8 0,0 8 1,0-8-1,0 8 0,0-9 0,0 9 1,0-8-1,0 8 1,0-8-2,0 8 2,0 0-1,0 0 1,0 0-1,0 0 0,112 16 1,-54-7-1,4-1 0,12 0 0,5 0 0,8 1 1,8 7 1,-4-7-3,-8 7 1,-13-8 0,-16 1 1,-9-1-1,-7 0 0,-5 1 1,-8-9-1,-5 8 0,5-8 1,0 8-1,4 0 0,8 1 0,13 7 1,12-7-1,16-1 0,9-8 1,0-8-1,0 8 0,-4-9 0,16 1 2,17-9-3,16 9 1,1 0 0,-21 0 0,-13-1 1,-8 1-1,-8 0 1,-13-1-1,-16 9 0,-17-8 0,-12 8 1,-13 0-2</inkml:trace>
    </iact:actionData>
  </iact:action>
  <iact:action type="remove" startTime="408425">
    <iact:property name="style" value="instant"/>
    <iact:actionData xml:id="d121" ref="#d110"/>
  </iact:action>
  <iact:action type="remove" startTime="408486">
    <iact:property name="style" value="instant"/>
    <iact:actionData xml:id="d122" ref="#d102"/>
  </iact:action>
  <iact:action type="remove" startTime="408542">
    <iact:property name="style" value="instant"/>
    <iact:actionData xml:id="d123" ref="#d101"/>
  </iact:action>
  <iact:action type="remove" startTime="408560">
    <iact:property name="style" value="instant"/>
    <iact:actionData xml:id="d124" ref="#d108"/>
    <iact:actionData xml:id="d125" ref="#d111"/>
  </iact:action>
  <iact:action type="remove" startTime="408603">
    <iact:property name="style" value="instant"/>
    <iact:actionData xml:id="d126" ref="#d112"/>
  </iact:action>
  <iact:action type="remove" startTime="408604">
    <iact:property name="style" value="instant"/>
    <iact:actionData xml:id="d127" ref="#d105"/>
  </iact:action>
  <iact:action type="remove" startTime="408632">
    <iact:property name="style" value="instant"/>
    <iact:actionData xml:id="d128" ref="#d119"/>
  </iact:action>
  <iact:action type="remove" startTime="408653">
    <iact:property name="style" value="instant"/>
    <iact:actionData xml:id="d129" ref="#d113"/>
  </iact:action>
  <iact:action type="remove" startTime="408682">
    <iact:property name="style" value="instant"/>
    <iact:actionData xml:id="d130" ref="#d117"/>
  </iact:action>
  <iact:action type="remove" startTime="408709">
    <iact:property name="style" value="instant"/>
    <iact:actionData xml:id="d131" ref="#d115"/>
  </iact:action>
  <iact:action type="remove" startTime="408774">
    <iact:property name="style" value="instant"/>
    <iact:actionData xml:id="d132" ref="#d109"/>
  </iact:action>
  <iact:action type="remove" startTime="408862">
    <iact:property name="style" value="instant"/>
    <iact:actionData xml:id="d133" ref="#d106"/>
  </iact:action>
  <iact:action type="remove" startTime="408893">
    <iact:property name="style" value="instant"/>
    <iact:actionData xml:id="d134" ref="#d107"/>
  </iact:action>
  <iact:action type="remove" startTime="409072">
    <iact:property name="style" value="instant"/>
    <iact:actionData xml:id="d135" ref="#d116"/>
  </iact:action>
  <iact:action type="remove" startTime="409259">
    <iact:property name="style" value="instant"/>
    <iact:actionData xml:id="d136" ref="#d10"/>
  </iact:action>
  <iact:action type="remove" startTime="409306">
    <iact:property name="style" value="instant"/>
    <iact:actionData xml:id="d137" ref="#d103"/>
  </iact:action>
  <iact:action type="add" startTime="408469">
    <iact:property name="dataType" value="strokeEraser"/>
    <iact:actionData xml:id="d138">
      <inkml:trace xmlns:inkml="http://www.w3.org/2003/InkML" xml:id="stk96" contextRef="#ctx0" brushRef="#br1">22830 9109 0,'0'0'46,"0"0"-46,0 0 0,-58-33 0,-16-1 1,-42-24 4,-33-16 21,-33 33-25,0 41 0,-91 57 9,-79 84 0,54 12-1,0 46 17,62 4 8,42 0 4,41-8-38,66-46 22,37-34-22,38-19 0,24-9 0,38 0 15,33 8-15,32 4 0,18 5 1,28-9-1,21-12 0,13-25 5,41-38 20,12-36-24,58-46-1,41-54 26,-69-25-22,-26-29 4,-45-16 23,-17-21-28,-16-8 86,-46 8-88,-33 16 28,-24 21 12,-22 30-40,-15 28-1,-14 29 0,-12 9 0,-16 7 0,-29 1 0,-58-8 0,-67 7 2,-73 42-2,-67 67 0,-83 66 0,-12 74 1,-17 62 0,46 13-1,-21 66 0,21 37 1,49 12 7,17 13 7,107-53-14,63-30 7,82-58 1,88-8 1,65-12-2,92-30 2,45-82-1,20-87 0,55-66 1,45-71-1,41-66 0,21-54 0,-8-29 28,16-29-35,13-12-2,-50 0 1,12-17 6,-37-8 2,-66 8 1,-78 46-1,-63 41 0,-53 50 0,-42 62 0,-29 41 1,-20 13-1,-21 0 0,-17-59 1,-20-73-1,-9-51 0,0-7 0,-28 7 2,-47 26-3,-19 24 47,-1 50-54,-25 41 0,-4 25 61,-12 9-58,-54 24-3,25 34-1,8 24 2,-45 33-2,16 1 1,21 7-1,4 1 3,21 0-3,8-1 1,16-7 11,30-17-5,40-9 1,38-8 2,30 1-1,3-9 0,8 8 1,5-8-1,3 8 0,1-8-1,0 9 3,4-9-3,0 8 1,-1-8 1,1 8-1,0-8 0,0 8 0,0-8 2,0 9-3,0-9 1</inkml:trace>
    </iact:actionData>
  </iact:action>
  <iact:action type="add" startTime="409632">
    <iact:property name="dataType" value="strokeEraser"/>
    <iact:actionData xml:id="d139">
      <inkml:trace xmlns:inkml="http://www.w3.org/2003/InkML" xml:id="stk97" contextRef="#ctx0" brushRef="#br1">20753 7925 0</inkml:trace>
    </iact:actionData>
  </iact:action>
  <iact:action type="remove" startTime="409944">
    <iact:property name="style" value="instant"/>
    <iact:actionData xml:id="d140" ref="#d5"/>
  </iact:action>
  <iact:action type="remove" startTime="410000">
    <iact:property name="style" value="instant"/>
    <iact:actionData xml:id="d141" ref="#d6"/>
  </iact:action>
  <iact:action type="remove" startTime="410068">
    <iact:property name="style" value="instant"/>
    <iact:actionData xml:id="d142" ref="#d7"/>
  </iact:action>
  <iact:action type="remove" startTime="410124">
    <iact:property name="style" value="instant"/>
    <iact:actionData xml:id="d143" ref="#d9"/>
  </iact:action>
  <iact:action type="add" startTime="409668">
    <iact:property name="dataType" value="strokeEraser"/>
    <iact:actionData xml:id="d144">
      <inkml:trace xmlns:inkml="http://www.w3.org/2003/InkML" xml:id="stk98" contextRef="#ctx0" brushRef="#br1">20012 8653 0,'-53'42'7,"-51"32"3,-45 42-1,4-8 0,67-42 1,32-25-1,21-16 0,9-8 0,8-5 0,3-4 1,1-3-1,0-1 0,4 0 0,0 0 1,4-4 0,-4 0-1,83-50 1,49-45-1,30-62 0,49-67 1,0-8 0,-25 0-2,-4 1 2,-25 40-1,-8 17 1,8 17-1,5 16 0,-30 34 1,13-18-2,29-7 51,29-9-55,53-16-2,-24 24-2,-21 17 66,37-8-64,-16 25 51,16 24-52,33 17 0,-37 42 0,17 7-1,-17 9 56,-16 9-55,-21-1 0,-46 9-1,-33-9 0,-29 0 2,-32 0-1,-22-8 1,-20 0-2</inkml:trace>
    </iact:actionData>
  </iact:action>
  <iact:action type="remove" startTime="410444">
    <iact:property name="style" value="instant"/>
    <iact:actionData xml:id="d145" ref="#d11"/>
  </iact:action>
  <iact:action type="remove" startTime="410486">
    <iact:property name="style" value="instant"/>
    <iact:actionData xml:id="d146" ref="#d12"/>
  </iact:action>
  <iact:action type="remove" startTime="410486">
    <iact:property name="style" value="instant"/>
    <iact:actionData xml:id="d147" ref="#d13"/>
  </iact:action>
  <iact:action type="remove" startTime="410537">
    <iact:property name="style" value="instant"/>
    <iact:actionData xml:id="d148" ref="#d15"/>
  </iact:action>
  <iact:action type="remove" startTime="410585">
    <iact:property name="style" value="instant"/>
    <iact:actionData xml:id="d149" ref="#d96"/>
  </iact:action>
  <iact:action type="add" startTime="410190">
    <iact:property name="dataType" value="strokeEraser"/>
    <iact:actionData xml:id="d150">
      <inkml:trace xmlns:inkml="http://www.w3.org/2003/InkML" xml:id="stk99" contextRef="#ctx0" brushRef="#br1">24026 6500 0,'-145'42'3,"-161"57"10,-75 42-7,-4 16 4,75-16-2,12-9 2,62-24-1,50-25 0,41-17 1,54-16-2,29-17 3,17-17-2,20 1 1,12-9-2,9-8 1,8 9 0,21-9 1,66-9 0,153-40-1,174-67 1,37-25-1,50-41 0,-33 8 0,-1-8 0,-16 33 1,-57 33-1,20 16 0,-13 26 39,0 8-46,-28 24-1,-21 34 45,-9 16-44,5 17-1,-17 0 2,-12-9 42,-21-16-44,-46 0-1,-12 0 1,-4-24 29,-29-10-26,-41 1-4</inkml:trace>
    </iact:actionData>
  </iact:action>
  <iact:action type="remove" startTime="410684">
    <iact:property name="style" value="instant"/>
    <iact:actionData xml:id="d151" ref="#d104"/>
  </iact:action>
  <iact:action type="remove" startTime="410716">
    <iact:property name="style" value="instant"/>
    <iact:actionData xml:id="d152" ref="#d16"/>
  </iact:action>
  <iact:action type="remove" startTime="410916">
    <iact:property name="style" value="instant"/>
    <iact:actionData xml:id="d153" ref="#d85"/>
  </iact:action>
  <iact:action type="add" startTime="410650">
    <iact:property name="dataType" value="strokeEraser"/>
    <iact:actionData xml:id="d154">
      <inkml:trace xmlns:inkml="http://www.w3.org/2003/InkML" xml:id="stk100" contextRef="#ctx0" brushRef="#br1">29421 6542 0,'-191'107'6,"-210"92"5,-153 25-2,24-67 20,83-8-27,-8 17-1,66-9 29,79-8-28,12-8-2,62-42 2,54-16 7,54-33 2,53-26-5,38-15 4,21-1-1,16-8-1,0 0 2,227-124-1,146-58 2,61-17-1,67 0-1,20 0 0,33 17 0,21-25 1,-4 0-1,33-41 0,5-25 0,-76 66 1,-40 16 37,-96 67-45,-41 16-1,-42 25 0,-70 25 3,-37 17-2</inkml:trace>
    </iact:actionData>
  </iact:action>
  <iact:action type="remove" startTime="411316">
    <iact:property name="style" value="instant"/>
    <iact:actionData xml:id="d155" ref="#d86"/>
  </iact:action>
  <iact:action type="remove" startTime="411359">
    <iact:property name="style" value="instant"/>
    <iact:actionData xml:id="d156" ref="#d87"/>
  </iact:action>
  <iact:action type="remove" startTime="411449">
    <iact:property name="style" value="instant"/>
    <iact:actionData xml:id="d157" ref="#d91"/>
    <iact:actionData xml:id="d158" ref="#d93"/>
  </iact:action>
  <iact:action type="remove" startTime="411492">
    <iact:property name="style" value="instant"/>
    <iact:actionData xml:id="d159" ref="#d114"/>
  </iact:action>
  <iact:action type="add" startTime="411086">
    <iact:property name="dataType" value="strokeEraser"/>
    <iact:actionData xml:id="d160">
      <inkml:trace xmlns:inkml="http://www.w3.org/2003/InkML" xml:id="stk101" contextRef="#ctx0" brushRef="#br1">30596 6302 0,'-199'57'6,"-256"84"5,-58 33-2,37 17-1,91-26 3,133-57-2,70-34 0,70-32 0,50-17 0,29-17 1,12 0-1,13-8 0,8 0 0,0 0 2,99-25-1,141-49-1,228-59 1,115-41 0,17 1-2,-29 7 1,8-25 1,-4 1-2,-49 16 3,-38 9-3,-120 65 42,-103 42 10,-54 9-60,-62 24 1,-45 16 2,-30 9-3,-16 17 0,-17 0 1,-12 16 0,-29 16-1,-37 59 0,-91 74 1,-116 67 15,-75 16-14,-24-42 47,45-32 6,-50 49-54,5-17 0,-17 34 2,-41 82-2,53-65-1,83-26 3,34-16-2,28 8-1,37-49 1,5-59 0,33-12-1,45-41 17,50-9-15</inkml:trace>
    </iact:actionData>
  </iact:action>
  <iact:action type="remove" startTime="411666">
    <iact:property name="style" value="instant"/>
    <iact:actionData xml:id="d161" ref="#d94"/>
  </iact:action>
  <iact:action type="remove" startTime="411666">
    <iact:property name="style" value="instant"/>
    <iact:actionData xml:id="d162" ref="#d120"/>
  </iact:action>
  <iact:action type="remove" startTime="411686">
    <iact:property name="style" value="instant"/>
    <iact:actionData xml:id="d163" ref="#d88"/>
  </iact:action>
  <iact:action type="remove" startTime="411759">
    <iact:property name="style" value="instant"/>
    <iact:actionData xml:id="d164" ref="#d90"/>
  </iact:action>
  <iact:action type="add" startTime="411641">
    <iact:property name="dataType" value="strokeEraser"/>
    <iact:actionData xml:id="d165">
      <inkml:trace xmlns:inkml="http://www.w3.org/2003/InkML" xml:id="stk102" contextRef="#ctx0" brushRef="#br1">31125 9084 0,'199'-116'6,"239"-141"5,18-8 15,-39 42-25,-57 24 24,-82 42-23,7 16-1,-53 25 1,-46 33 5,-33 42 2,-58 24 1,-33 25-1,-20 17 24,-13 17-32,-21 32 0,-8 26 6</inkml:trace>
    </iact:actionData>
  </iact:action>
  <iact:action type="remove" startTime="411898">
    <iact:property name="style" value="instant"/>
    <iact:actionData xml:id="d166" ref="#d57"/>
  </iact:action>
  <iact:action type="remove" startTime="411917">
    <iact:property name="style" value="instant"/>
    <iact:actionData xml:id="d167" ref="#d99"/>
  </iact:action>
  <iact:action type="remove" startTime="411941">
    <iact:property name="style" value="instant"/>
    <iact:actionData xml:id="d168" ref="#d98"/>
  </iact:action>
  <iact:action type="add" startTime="411864">
    <iact:property name="dataType" value="strokeEraser"/>
    <iact:actionData xml:id="d169">
      <inkml:trace xmlns:inkml="http://www.w3.org/2003/InkML" xml:id="stk103" contextRef="#ctx0" brushRef="#br1">32019 10040 0,'-141'50'7,"-181"91"4,-109 66-3,9 8 18,21-16-24,16-9 21,25-12 3,21-20-25,120-63 0,49-29 0,58-4 0</inkml:trace>
    </iact:actionData>
  </iact:action>
  <iact:action type="add" startTime="412011">
    <iact:property name="dataType" value="strokeEraser"/>
    <iact:actionData xml:id="d170">
      <inkml:trace xmlns:inkml="http://www.w3.org/2003/InkML" xml:id="stk104" contextRef="#ctx0" brushRef="#br1">28523 12077 0,'0'0'8,"58"-12"1,78-34 1,158-57 0,83-46-1,3 8 0,-32 13 0,-30 16 2,-3 12-2,-50 13 1,-5 21-1,-32 21 0,-46 24 1,-42 13-1,-48 8 0,-35 4 1,-19 0-1,-13 0 0,-5 0 0</inkml:trace>
    </iact:actionData>
  </iact:action>
  <iact:action type="remove" startTime="412446">
    <iact:property name="style" value="instant"/>
    <iact:actionData xml:id="d171" ref="#d61"/>
  </iact:action>
  <iact:action type="remove" startTime="412548">
    <iact:property name="style" value="instant"/>
    <iact:actionData xml:id="d172" ref="#d58"/>
  </iact:action>
  <iact:action type="add" startTime="412262">
    <iact:property name="dataType" value="strokeEraser"/>
    <iact:actionData xml:id="d173">
      <inkml:trace xmlns:inkml="http://www.w3.org/2003/InkML" xml:id="stk105" contextRef="#ctx0" brushRef="#br1">29855 12226 0,'-157'29'6,"-162"33"5,-74 34-3,25-14 2,107-32-2,17-25 2,33-29-1,13-25 1,-5-17-1,17-8 0,24 9 0,18 16 0,24 8 1,33 9-1,33 4 0,21 3 0,20 1 2,18 0-2,24 0 1,45-8 34,87-9-42,59-16 0,61-13 1,38-4-3,-5 4 15,17 17-13,4 17 8,4 16-4,9 8 3,8 4 0,-58-12 35,-46-8-42,-16-13-1,-42-3 2,-36 3-2,-34 0 14,-50 9-14,-33 3 6,-20 5 5</inkml:trace>
    </iact:actionData>
  </iact:action>
  <iact:action type="remove" startTime="412706">
    <iact:property name="style" value="instant"/>
    <iact:actionData xml:id="d174" ref="#d55"/>
  </iact:action>
  <iact:action type="add" startTime="412725">
    <iact:property name="dataType" value="strokeEraser"/>
    <iact:actionData xml:id="d175">
      <inkml:trace xmlns:inkml="http://www.w3.org/2003/InkML" xml:id="stk106" contextRef="#ctx0" brushRef="#br1">28055 12239 0,'-115'0'22,"-159"4"-18,-98 8-2,45-8 10,17 5-8,74-5 6,54-4-1,46 0 0,49-4 0,37 0 1,25-1-1,25 1 0,0 4 0,141-49 1,132-43-1,145-61 0,58-8 0,-46 20 1,-29 33-1,-41 26 0,-37 11 0,4 1 1,-25-9-1,-54 1 1,-20-5-1,-63 8 1,-45 17 0,-41 13-1,-55 12 0,-28-30 0,-33-102 2</inkml:trace>
    </iact:actionData>
  </iact:action>
  <iact:action type="remove" startTime="413120">
    <iact:property name="style" value="instant"/>
    <iact:actionData xml:id="d176" ref="#d60"/>
  </iact:action>
  <iact:action type="add" startTime="413040">
    <iact:property name="dataType" value="strokeEraser"/>
    <iact:actionData xml:id="d177">
      <inkml:trace xmlns:inkml="http://www.w3.org/2003/InkML" xml:id="stk107" contextRef="#ctx0" brushRef="#br1">28626 9920 0,'-78'13'7,"-46"7"2,-112 26 0,-41 37 2,16 45-3,46 29 2,70 1-1,50-13 0,33-17 14,25-8-21,24-21 4,26 1 1,49 11 2,62 1 0,78-17 1,67-37-1,9-45 0,36-46 1,0-50-2,-24-41 2,-25-13-1,-83 21 1,-62 33-1,-50 30 0,-57 11 1,-26-20-2,-36-62 2</inkml:trace>
    </iact:actionData>
  </iact:action>
  <iact:action type="add" startTime="413327">
    <iact:property name="dataType" value="strokeEraser"/>
    <iact:actionData xml:id="d178">
      <inkml:trace xmlns:inkml="http://www.w3.org/2003/InkML" xml:id="stk108" contextRef="#ctx0" brushRef="#br1">28506 10256 0,'-78'37'7,"-79"46"2,-26 32 2,43-3-2,28-21 0,46 5 0,37 11 0,29-3 1,41 24-1,59-4 0,36-28 1,59-26-1,57-20 0,17-26 1,41-19-1,9-18 0,24-12 0,-16-12 1,-58-8-1,-8-13 0,-38-13 1,-41 1-2,-37 12 2,-58 16-1,-42 22 0,-24 7 1,-9 5-2</inkml:trace>
    </iact:actionData>
  </iact:action>
  <iact:action type="remove" startTime="413890">
    <iact:property name="style" value="instant"/>
    <iact:actionData xml:id="d179" ref="#d54"/>
  </iact:action>
  <iact:action type="remove" startTime="414029">
    <iact:property name="style" value="instant"/>
    <iact:actionData xml:id="d180" ref="#d23"/>
  </iact:action>
  <iact:action type="add" startTime="413614">
    <iact:property name="dataType" value="strokeEraser"/>
    <iact:actionData xml:id="d181">
      <inkml:trace xmlns:inkml="http://www.w3.org/2003/InkML" xml:id="stk109" contextRef="#ctx0" brushRef="#br1">30914 11556 0,'0'0'7,"0"0"2,0 0 1,0 0-1,0 0 1,0 0-2,62 20 2,9-11-1,7-1 0,-7-8 1,-18 0 0,-11-4-1,-9 0 0,-4-1 1,-4 1 1,-13-4-3,0 4 1,-3 0 1,-5 4-1,-4 4 0,0-4 1,-46 66-2,-28 25 3,-21 17-3,37-34 2,41-24-1,21-13 0,21 1 0,12-5 1,9-8 22,-5-13-29,-3-8 0,3-4-3,33-16 8,55-42 1,53-54 1,16-50-1,17-70 0,-8-28 1,-16-47-1,-26-12 0,-61 42 0,3-13 0,26-8 1,16-8 22,-5 28-28,-57 84-2,-45 61-2,-38 75 10,-33 17 1,-33 8-4,-42 24 1,-86 43 1,-58 65 0,-21 42 1,12 12-2,55-16 2,28-5-1,21 13 1,29 4-1,53-25 0,38-24 1,21-22-1,37-3 0,37-5 0,45-16 0,59-37 1,36-38-1,34-45 1,66-67-1,-29-33 0,-41-12 0,-46 0 0,-58 13 0,-24-1 1,-21 13-1,-9 4 0,1 8 0</inkml:trace>
    </iact:actionData>
  </iact:action>
  <iact:action type="remove" startTime="414686">
    <iact:property name="style" value="instant"/>
    <iact:actionData xml:id="d182" ref="#d89"/>
  </iact:action>
  <iact:action type="remove" startTime="414769">
    <iact:property name="style" value="instant"/>
    <iact:actionData xml:id="d183" ref="#d95"/>
  </iact:action>
  <iact:action type="add" startTime="414420">
    <iact:property name="dataType" value="strokeEraser"/>
    <iact:actionData xml:id="d184">
      <inkml:trace xmlns:inkml="http://www.w3.org/2003/InkML" xml:id="stk110" contextRef="#ctx0" brushRef="#br1">33583 8256 0,'-66'33'7,"-46"25"3,-41 33 0,8 0-1,38-8 0,40-17 1,26-16-1,24-17 0,13-8 0,17-17 0,-13-8 1,136-41-1,50-59 0,58-49 1,-16-8-1,-46 8 0,-37 33 1,-54 33-1,-41 25 0,-21 25 1,-13 8-2,-4 9 2,-3 7-1,-5 1 0,-17 0 0,13 8 0,-140 33 1,-63 50-1,4 33 13,38 8-20,58-17 4,53-24 0,42-33 5,24-17-2,17-8 0,21-9 1,4-7-2,25-9 14,24-25-20,47-33 2,-6-41 6,-28-26-1,-49 26 0,-34 8 0,-16-17 1,-13-49-1</inkml:trace>
    </iact:actionData>
  </iact:action>
  <iact:action type="add" startTime="414883">
    <iact:property name="dataType" value="strokeEraser"/>
    <iact:actionData xml:id="d185">
      <inkml:trace xmlns:inkml="http://www.w3.org/2003/InkML" xml:id="stk111" contextRef="#ctx0" brushRef="#br1">33645 7221 0,'0'0'7,"-70"58"2,-46 58 1,-21 57 1,21 34-3,83-41 2,58-25-1,29 0 0,37-25 0,37-25 0,17-33 1,12-17-1,13-16 0,-1-25 1,1-8-1,-4-17 0,-17-17 0,-42 9 1,-45 0-1,-29 8 0,-37 0 1,-33-24-1,-46-18 0,-66-24 0,4 42 1,-8 16-1,13 24 0,24 9 0,29 17 0,29 8 1,8 8-1,21 16 0,21 18 1,25-1-1,36 0 0,38 0 0,17-24 1,0-17-2</inkml:trace>
    </iact:actionData>
  </iact:action>
  <iact:action type="remove" startTime="415528">
    <iact:property name="style" value="instant"/>
    <iact:actionData xml:id="d186" ref="#d97"/>
  </iact:action>
  <iact:action type="remove" startTime="416234">
    <iact:property name="style" value="instant"/>
    <iact:actionData xml:id="d187" ref="#d22"/>
  </iact:action>
  <iact:action type="remove" startTime="416753">
    <iact:property name="style" value="instant"/>
    <iact:actionData xml:id="d188" ref="#d21"/>
  </iact:action>
  <iact:action type="remove" startTime="417401">
    <iact:property name="style" value="instant"/>
    <iact:actionData xml:id="d189" ref="#d14"/>
  </iact:action>
  <iact:action type="add" startTime="415466">
    <iact:property name="dataType" value="strokeEraser"/>
    <iact:actionData xml:id="d190">
      <inkml:trace xmlns:inkml="http://www.w3.org/2003/InkML" xml:id="stk112" contextRef="#ctx0" brushRef="#br1">30765 6674 0,'0'0'6,"0"0"3,-111-16 1,-76 65-1,-139 67 2,36 17-3,21-17 12,37-25-18,34-8 4,28-1 4,46-7-1,45-17 0,38-9 0,29-15 1,24-10-1,38-15 0,74-26 0,145-74 0,78-58 1,38-50-1,-91 25 1,-75 17-1,-66 33 1,-74 49-2,-38 26 2,-24 24-1,-21 8 0,-25 9 1,-42 16-1,-119 42 0,-108 58 0,8 41 1,46 0-1,75-33 0,61-17 0,25-24 1,38-18-1,32-7 0,18-25 1,15-8-1,34-17 0,49-17 1,67-41-1,37-16 0,-62 16 0,-54 24 0,-37 10 1,-21 15-1,-17 1 0,-12 8 0,-4 0 0,-99 116 1,-79 83 0,-41 33-2,0 8 2,32-25-1,26-33 1,29 9-1,74-59 0,66-24 1,50-1 0,70 1-1,83-17 1,0-41-1,0-25-1,-8-17 2,-21-16-1,-8-9 1,-38 9-1,-41 0 0,-37 8-1,-16 8 3,-22 0-2,-11 0-1,-9-8 1,-29 67 2,-21-5-3,-8-8 2,13-13-1,12-12 1,8-8-2,8-9 2,5-4 14,4-4-20,3 1-2,5-1 4,0 0 4,5 0-1,3 0 1,4 0-1,5 0 0,3 1 0,1 3 2,0 4-3,0 1 2,-1-1-1,-3 1 0,3-5 0,-11 0 1,-1-4-2,-4 0 2,-8 1-1,-13-5 1,-24 4-2,-38 0 2,-16 4-1,-33 0 0,-25-8 1,-41-4-1,-67-8 1,21-9-1,12 5 0,-24-1 1,29 5-1,12 7-1,-58 22 2,-54 49-1,-66 54 1,-25 25-1,34 0 0,102-33 1,63-13-2,4 9 5,46-13-6,28-20 1,17-22 2,50-19-1,29-14 0,16-7 1,12-5-2,9-8 2,4 0-2,0 0 2,120-83 0,83-49-1,66-63 1,58-33-1,-13 5 0,-82 28 15,-38 25-19,-94 55-3,-47 32 4,-20 25 3,-16 16 1,-9 18-1,-16-1 0,-25 8 0,-42 25 1,-98 42-1,-146 78 1,17 26-1,21 3 0,41-4 0,66-29 0,46-33 0,62-33 1,53-24-1,30-14 1,28-7-2,38-17 2,87-38-1,74-53 0,66-42 1,-41 9-1,-66 29 1,-46 24-1,-62 29 0,-41 18-1,-21 11 2,-17 5-1,-16 12 0,0 0 1,-95 24 0,-103 34-1,-71 29 0,29-12 0,54-21 0,82-34 1,50-20-2,21-16 2,8-42 0,9-95-1,70-121 0,78-115 1,38 50-2,-13 90 1,-25 9 1,-8 25-1,-8 33 0,-12 16 1,-42 67-1,-25 16 0,-12 17 0,-9-1 1,-7 1-1,-13-8 0,-21-9 0,-25 0 0,-20-8 1,-13-8 0,4-1-1,17 1 0,17-1 0,12 26 0,4 16 1,8 8-1,4 17 0,1 8 0,4 0 12,-1 9-18,1-1 1,-1 1 5,1 7 1,-1-7-1,5 8 0,-4-1 2,4 1-3,3 0 0,-3 8 2,8-8-1,8 8 0,1-9 0,44 1 1,67-25-1,75-25 1,32-8-1</inkml:trace>
    </iact:actionData>
  </iact:action>
  <iact:action type="remove" startTime="418030">
    <iact:property name="style" value="instant"/>
    <iact:actionData xml:id="d191" ref="#d8"/>
  </iact:action>
  <iact:action type="add" startTime="417690">
    <iact:property name="dataType" value="strokeEraser"/>
    <iact:actionData xml:id="d192">
      <inkml:trace xmlns:inkml="http://www.w3.org/2003/InkML" xml:id="stk113" contextRef="#ctx0" brushRef="#br1">27145 5515 0,'-54'0'8,"-37"16"0,-82 9 2,-47 8 0,-7 9-1,7 7 0,34-15 0,0 15 1,4 18-1,8-1 0,5 17 0,36-25 1,13-9-1,0-7 0,0-26 1,17-8-1,24-8 0,21-8 0,13-8 0,8-1 1,-9 1 0,5-18 0,-1 1-2,-3-8 2,-1-1-1,-7 1 1,-18 8-2,-7 0 2,-1 0-1,0 8 1,9 8-1,-13 9 0,-33 8 0,-28 8 0,-26 9 1,9 24 1,-30 25 8,-11 34-16,-5 8 1,-4 7 6,29-32-2,20-17 2,22-16-1,32-8 0,25-1 0,21 0 1,13 9-1,16-9 0,12 1 0,8-17 1,9-9-1,13-7 0,-9-9 0,99-34 1,46-40-1,37-34 0,20-33 1,1-8-1,-29 9 0,-25 15 1,-58 51-1,-33 33 0,-29 7 0,-9 18 1,-7-1-1,-5 9 0,-4 0 0,-4 8 0</inkml:trace>
    </iact:actionData>
  </iact:action>
  <iact:action type="remove" startTime="418447">
    <iact:property name="style" value="instant"/>
    <iact:actionData xml:id="d193" ref="#d100"/>
  </iact:action>
  <iact:action type="add" startTime="418357">
    <iact:property name="dataType" value="strokeEraser"/>
    <iact:actionData xml:id="d194">
      <inkml:trace xmlns:inkml="http://www.w3.org/2003/InkML" xml:id="stk114" contextRef="#ctx0" brushRef="#br1">22019 6409 0,'-108'50'7,"-152"82"2,-142 133 2,-3 58-2,66-16 0,111-84 0,46 9 1,21-33-1,20-17 0,5-8 7,57-91-13,42-34 6</inkml:trace>
    </iact:actionData>
  </iact:action>
  <iact:action type="add" startTime="418523">
    <iact:property name="dataType" value="strokeEraser"/>
    <iact:actionData xml:id="d195">
      <inkml:trace xmlns:inkml="http://www.w3.org/2003/InkML" xml:id="stk115" contextRef="#ctx0" brushRef="#br1">19855 8719 0,'0'0'7,"50"-33"3,41-58 0,74-66-1,38-25 2,-4 8-3,-92 74 1,-45 43 0,-20 23 2,-26 10-3,-3 7 0,-9 9 2,-4 8-1,0 0 0,0 0 1,-232 207 0,-87 66-1,-57 58 0,82-91 0,5-24 1,73-34-1,39-25 0,44 0 1,59-28-1,32-34 0,26-29 0,3-28 1,9-18-1,4-3 0,8-5 0,9 1 1,8-1-1,12 1 0</inkml:trace>
    </iact:actionData>
  </iact:action>
  <iact:action type="add" startTime="418967">
    <iact:property name="dataType" value="strokeEraser"/>
    <iact:actionData xml:id="d196">
      <inkml:trace xmlns:inkml="http://www.w3.org/2003/InkML" xml:id="stk116" contextRef="#ctx0" brushRef="#br1">17174 11228 0,'0'0'7,"0"0"2,0 0 1,0 0-1</inkml:trace>
    </iact:actionData>
  </iact:action>
  <iact:action type="remove" startTime="419055">
    <iact:property name="style" value="instant"/>
    <iact:actionData xml:id="d197" ref="#d92"/>
  </iact:action>
  <iact:action type="add" startTime="419063">
    <iact:property name="dataType" value="strokeEraser"/>
    <iact:actionData xml:id="d198">
      <inkml:trace xmlns:inkml="http://www.w3.org/2003/InkML" xml:id="stk117" contextRef="#ctx0" brushRef="#br1">17915 10823 0,'0'0'13,"107"-54"-11,13-12 5,13-13 3,-34 9-1,-37 20 0,-25 21 0,-12 12 1,-17 5-1,1 4 0</inkml:trace>
    </iact:actionData>
  </iact:action>
  <iact:action type="add" startTime="419190">
    <iact:property name="dataType" value="strokeEraser"/>
    <iact:actionData xml:id="d199">
      <inkml:trace xmlns:inkml="http://www.w3.org/2003/InkML" xml:id="stk118" contextRef="#ctx0" brushRef="#br1">17882 10819 0,'-42'20'7,"-36"34"2,-38 37 1,0 4-1,41-20 2,38-21-3</inkml:trace>
    </iact:actionData>
  </iact:action>
  <iact:action type="add" startTime="426575">
    <iact:property name="dataType"/>
    <iact:actionData xml:id="d200">
      <inkml:trace xmlns:inkml="http://www.w3.org/2003/InkML" xml:id="stk119" contextRef="#ctx0" brushRef="#br0">8194 8669 0,'0'0'2,"0"0"0,0 0 6,0 0 2,50-24 0,-25 7-1,-1 0 0,-3 5 0,0 0 0,-13 3 1,0 5-1,1 0 1,-1 4-1,4 0 1,5 0-1,4 0 0,7 0 0,14 0 1,8-4-1,3 0 0,5 0 2,-12-1 1,3 1-4,-3 4 2,-13 0-1,4 0 0,0 4 1,-3 1-1,-1-1 1,0 0-2,4-4 2,-8 0-1,4 0 0,-4 0 2,0 0-3,0 0 2,0 0-1,4 0 0,-4 0 0,8 0 0,5 0 1,3 0-1,1 0 1,-1 0-2,-12 0 2,4 0-1,-12 0 0,4 0 1,0 4-1,4-4 0,-4 4 0,0-4 1,0 0-1,-4 0 2,0 0-3,0 0-1,-1 0 1,1 0 1,0-4 1,8 0-1,-4 0 1,13 0-1,-5-1 1,8 1-2,1 0 2,-1 0-1,-3 4 0,-9 0 0,0 0 1,0 0-1,0 0 0,4 0 1,-4 0-1,5 0 0,-9 0 0,0 0 0,0 0 1,-5 0 3,1-4-8,0 0 5,-4 0-1,-5-1 1,1 1 0,-1 0-2,1 0 1,-1 0 1,-3 4-2,-5 0 3,0-4-3,1 0 2</inkml:trace>
    </iact:actionData>
  </iact:action>
  <iact:action type="add" startTime="433528">
    <iact:property name="dataType"/>
    <iact:actionData xml:id="d201">
      <inkml:trace xmlns:inkml="http://www.w3.org/2003/InkML" xml:id="stk120" contextRef="#ctx0" brushRef="#br0">11260 8446 0,'0'0'2,"0"0"0,0 0 17,0 0-17,0 0 5,0 0 2,0 0 0,0 0 1,0 0-1,0 0 0,0 0 1,-21 41-1,21-37 0,0 0 0,0 1 0,0-1 1,0 0-1,0 0 1,4 0-1,0 0 0,5 0 0,-1 5 1,4-1-1,5 0 0,0 1 0,3-1 1,1-4-1,8 0 0,-8 0 2,8 0-3,-1 1 1,1-1 0,-4 0 1,0 0-1,-4 0 0,-1 0 1,-3 0-1,-5-4 0,5 0 0,-13 0 0,4 0 1,1 0-1,-1 0 0,-4 0 1,0 0-1,0 0 0,0 0 1,1 0-1,-1 0 1,0 0-2</inkml:trace>
    </iact:actionData>
  </iact:action>
  <iact:action type="add" startTime="439917">
    <iact:property name="dataType"/>
    <iact:actionData xml:id="d202">
      <inkml:trace xmlns:inkml="http://www.w3.org/2003/InkML" xml:id="stk121" contextRef="#ctx0" brushRef="#br0">5269 8707 0,'0'0'2,"0"0"-1,0 0 8,0 0 2,0 0-3,0 0 2,0 0-1,0 0 0,0 0 1,0 0 0,0 0-2,0 0 2,41 0-1,-28-5 1,12 1-2,12 0 2,8 0 0,9 0-1,8 0 0,4 0 0,9-5 1,-1 1 1,1 4-4,-1 0 3,-3 0-1,-1 0 1,-4-1-1,0 5 0,-4-4 2,0 0-3,5 4 1,3-4 1,-8 0-1,4 4 1,-4 0-1,-8 0 0,-4 0 0,-1 0 1,5 0-2,4 4 1</inkml:trace>
    </iact:actionData>
  </iact:action>
  <iact:action type="add" startTime="446056">
    <iact:property name="dataType"/>
    <iact:actionData xml:id="d203">
      <inkml:trace xmlns:inkml="http://www.w3.org/2003/InkML" xml:id="stk122" contextRef="#ctx0" brushRef="#br0">6361 9613 0,'0'0'1,"0"0"1,0 0 7,0 0 0,0 0 2,0 0-3,0 0 2,0 0-1,0 0 0,0 0 0,0 0 0,0 0 1,0 0-1,0 0 0,42 0 1,-34 0-1,8 0 0,9 0 1,4 0-1,4 4 1,5-4-1,-5 0 0,-4 5 0,0-1 1,0 0-1,0 0 0,-1 0 1,-3-4-1,0 0 0,0 0 0,0 0 3,4 0-1,0 0-2,0 0 0,0 0 0,0 4 2,0 0-3,0 1 1,-1-1 0,1 0 1,5 0-1,-1 0 0,0 0 1,0 0-1,0 1 1,0-1-2,-4-4 2,0 0-2,0 0 2,0 0 1,0 0-3,0 0 2,4 0-2,4 0 2,5 0-1,3 0 0,5 0 1,-1 0-2,-3 0 2,-1 0-1,-16 0 1,0 0-1,0 0 2,-4 0-7,-4 0 6,-5 0-2,1 0 2,-1 0 0,1 0-1,-1 0 0,1-4 1,0-1-1,-1 1 1,-3 4-2,-1 0 2,0 0-2,1 0 3,-5 0-3,0 0 2,1-4-1,3 0 0,0 0 1,9 0-1,-8 0 0,7-1 0,1 1 1,0 0-1,3 0 0,1 0 1,0 0-1,0 4 1,0 0-1,0 0 0,-1 0-1,1 0 3,0 0-2,0 0 0,0 0 0,-5 0 1,1 0-1,0 0 0,4 0 0,-5 0 0,1 0 0,0 0 1,-1 0-1,-3 0 0,-1 0 0,-3 0 1,-1 0-1,1 0 0,-1 0 0,0 0 1,1 0-1,-1-4 1,1-1-2,3 1 2,-7 0-1,3 0 1,0 0-2,1 4 2,-1-4-1,1 0 1,-1-1-2,0 1 3,-3 4-3,-1 0 1,4 0 1,-3 0-2,-1 0 2,0 0-1,0 0 1,1-4 0,-1 4-2,0 0 1,1 0 0,-1 0 2,0 0-3,0 0 1,1 0 1</inkml:trace>
    </iact:actionData>
  </iact:action>
  <iact:action type="add" startTime="462028">
    <iact:property name="dataType"/>
    <iact:actionData xml:id="d204">
      <inkml:trace xmlns:inkml="http://www.w3.org/2003/InkML" xml:id="stk123" contextRef="#ctx0" brushRef="#br0">6349 9945 0,'0'0'2,"0"0"1,0 0 5,0 0 1,0 0 0,0 0 1,0 0-1,0 0 1,45 24-1,-36-24 0,-1 0 1,0 0-1,0 0 1,1 0-2,3 5 2,1-5-1,3 0 0,5 0 0,4 4 1,4 0-1,4 0 0,0 0 0,4 0 1,-8 0-1,0 1 0,0-1 1,0 0-1,0 0 2,0 0-1,0 0-1,0-4 0,0 0 1,-4 0-1,3 0 0,-3 0 1,4 0 0,0 0-2,4 0 1,5-4 1,7 0-1,1 0 0,-1 0 1,1 4-1,-5 0 0,-4 0 1,5 0-2,-9 0 2,4 0-1,-8 0 0,4 0 1,0-4-1,0-1 0,4 1 0,5-4 2,7 0-3,9-5 2,-4 1-2,4-1 2,0 1 0,-4 4-2,-9 4 2,-7-1-1,-1 5 1,-4 0-2,0 0 2,0 0-1,0 0 0,0 0 0,4-4 1,1 0 0,-1 0-2,4-4 3,1-1-3,3-3 1,1 4 1,-1-1-2,-12 1 3,5 0-3,-9 4 3,-1 0-3,1 4 2,0 0-2,0 0 2,9 4-1,7 0 3,1 0-6,-5 0 3,0 0 0,-3-4 1,-5 0 0,0 0-2,0 0 2,0 0-1,0-4 0,-4 0 0,0 0 0,-4 4 1,-4 0-1,-5-4 1,-4 0-3,1-1 2</inkml:trace>
    </iact:actionData>
  </iact:action>
  <iact:action type="add" startTime="463396">
    <iact:property name="dataType"/>
    <iact:actionData xml:id="d205">
      <inkml:trace xmlns:inkml="http://www.w3.org/2003/InkML" xml:id="stk124" contextRef="#ctx0" brushRef="#br0">6295 9564 0,'0'0'6,"0"0"3,0 0 0,0 0 1,0 0-1,0 0 0,0 0 0,0 0 1,0 0 0,0 0-2,41-33 2,-24 33-1,4 0 1,12 0-1,12 0 0,9-5 0,0 1 0,0-4 1,-5 0-1,-7-1 0,-5 1 2,-4-4-2,0-1 0,-4 1 0,-4-1 0,0 1 1,-5 0-1,-3 3 0,-5 1 0,-3 4 0,-1 0 1,-4 0-1,0-1 1,4 1-1,-8 0 0,5 0 0,-1 0 1,0 0-1,0 0 0,-4-1 0,0 1 0,0 0 1,0 0-1,0 0 0,0 0 1,0 0-1,0 0 0,0-1 0,0-3 1,0 0 0,0 0-1,0 8 0,0 0 0,0 0 0,-17-54 1,17 37-1,-12-4 1,4 1-1,0-5 0,-5 0 0,-3-4 1,3-4-1,-16 0 0,0 0 1,0 0-1,-4-1 0,-4 1 0,-4 4 1,-1 5-1,1-1 0,8 4 0,-5 4 1,9 5-1,5 0 0,3-1 1,4 5-1,5 0 0,-9-1 0,9 5 1,4 0-2,-1 0 2,1 4-1,0 0 0,-5 8 1,-3 13-1,-5 12 0,0 8 1,9-7-1,4-1 1,0 0-1,3 8 0,5 5 0,5 8 0,-1 3 1,4-3-1</inkml:trace>
    </iact:actionData>
  </iact:action>
  <iact:action type="add" startTime="465108">
    <iact:property name="dataType"/>
    <iact:actionData xml:id="d206">
      <inkml:trace xmlns:inkml="http://www.w3.org/2003/InkML" xml:id="stk125" contextRef="#ctx0" brushRef="#br0">15600 8649 0,'0'0'6,"0"0"3,0 0 1,0 0-1,0 0 0,0 0 1,0 0-1,0 0 0,0 0 1,0 0-1,0 0 0,0 0 0,50 0 1,-46 0-1,4 0 0,4 0 0,9 4 1,8 0 0,4 0-1,9 0 1,3 0-1,5-4 1,-9 0-1,0 0 0,1 0 1,-1-4 3,5 0-6,-5 4 1,0 0 2,1 0-2,-5 4 3,4 0-3,5 5 2,4-1-1,-1 0 1,-7-4-2,-5 0 1,-8 1 0,-4-5 0,-9 0 1,-3 0-1,-1 0 0,-4 0-1,1 0 2,-1 0 0,-4 0-2,4 0 2,-8 0-1,4 0 0,1 0 1,-1 0-1,0 0 0,0 0 0,0 0 1,-4 0-1,0 0 0,0 0 1,0 0-1,0 0 0,-91-42 1,41 22-1,1 3 1,3 5-1,5-1 0,4 5 0,-1 4 0,9 0 5,5-1-7,3 5 3,4 0-1,5 0-2,0 0 1,3 0 2,5 0-1,4 0 0,-8 0 1,4 0-1,0 0 0,4 0 0,0 0 1,0 0-1,0 0 0,0 0 1,0 0-1,0 0 0,0 0 0,120 34 2,-67-26-2,1 0 0,-4 0 0,-13-3 0,-8-1 0,-4 0 1,-9 0-1,-3 0 0,-5-4 0,0 0 1,-4 0-1,1 0 0,-5 0 0,0 0 1,0 0-1,0 0 0,-158-25 1,63 21-1,4 4 0,13 0 0</inkml:trace>
    </iact:actionData>
  </iact:action>
  <iact:action type="add" startTime="471410">
    <iact:property name="dataType"/>
    <iact:actionData xml:id="d207">
      <inkml:trace xmlns:inkml="http://www.w3.org/2003/InkML" xml:id="stk126" contextRef="#ctx0" brushRef="#br0">16957 8707 0,'0'0'1,"0"0"1,0 0 7,0 0 2,0 0-3,0 0 1,0 0 1,0 0-1,0 0 1,0 0-1,0 0 0,0 0 0,0 0 0,0 0 1,0 0-1,0 0 0,0 0 1,0 0-1,0 0 0,41-17 1,-7 21-1,7 0 0,13 0 1,8 1-1,8-5 0,-8 0 0,0-5 1,-8 1 0,-13 4-1,-12 0 0,-4 0 0,-8 0 1,-1 0-1,1 0 0</inkml:trace>
    </iact:actionData>
  </iact:action>
  <iact:action type="add" startTime="475427">
    <iact:property name="dataType"/>
    <iact:actionData xml:id="d208">
      <inkml:trace xmlns:inkml="http://www.w3.org/2003/InkML" xml:id="stk127" contextRef="#ctx0" brushRef="#br0">17429 1002 0,'0'0'2,"0"0"-2,0 0 9,0 0 2,0 0-3,0 0 1,0 0 0,0 0 1,0 0-1,0 0 0,0 0 0,-54 0 1,37 0 0,5 0-1,0 0 0,-1 8 1,5-8-1,0 8 0,-1-8 0,5 8 0,0-8 1,0 9 0,0-9-2,0 8 2,-1-8-1,5 8 0,0-8 1,0 0-1,75 83 0,-13-25 0,12 17 1,1-1-1,4 9 2,-1-9 1,-3-16-3,-9-8 1,-12-9-2,-21-7 2,-17-10-2,-12 1 2,-8 0-1,-12 16 0,-17 1 1,-13 8-1,-16 8 2,-21 8-3,-16 0 2,4-16-1,12-9 0,17-16 1,20-9-1,5-7-4,16-1 4,5-8 1,3 0-1,5 0-1</inkml:trace>
    </iact:actionData>
  </iact:action>
  <iact:action type="add" startTime="476099">
    <iact:property name="dataType"/>
    <iact:actionData xml:id="d209">
      <inkml:trace xmlns:inkml="http://www.w3.org/2003/InkML" xml:id="stk128" contextRef="#ctx0" brushRef="#br0">17607 844 0,'0'0'6,"0"0"4,0 0-1,0 0 0,0 0 0,0 0 1,0 0-1,0 0 0,0 0 0,0 0 0,0 0 1,0 0-1,0 0 0,0 0 1,0 0-1,0 0 0,0 0 0,4 83 1,8 8-1,1 33 1,-1 1-1,0-1 1,1-8-2,3 0 2,1-9-1,-5-7 1,1-9-1,-5-17 0,-4 1 0,0-9 0,-4 17 1,0 8-1,4 0 0,1-17 1,-1-16-1,-4-16 0,4-17 0,0-17 0</inkml:trace>
    </iact:actionData>
  </iact:action>
  <iact:action type="add" startTime="479869">
    <iact:property name="dataType"/>
    <iact:actionData xml:id="d210">
      <inkml:trace xmlns:inkml="http://www.w3.org/2003/InkML" xml:id="stk129" contextRef="#ctx0" brushRef="#br0">9783 9584 0,'0'0'6,"0"0"3,0 0 1,0 0-1,0 0 1,0 0-1,0 0 0,0 0 0,0 0 1,0 0-1,0 0 0,0 0 1,0 0-1,41-24 0,-20 19 1,12 5-1,21 0 0,12 5 0,8-1 1,-7 0-1,-14 0 0,-7 0 2,-5 0-3,-3 0 2,-5 5-1</inkml:trace>
    </iact:actionData>
  </iact:action>
  <iact:action type="add" startTime="494511">
    <iact:property name="dataType"/>
    <iact:actionData xml:id="d211">
      <inkml:trace xmlns:inkml="http://www.w3.org/2003/InkML" xml:id="stk130" contextRef="#ctx0" brushRef="#br0">11219 9667 0,'0'0'1,"0"0"3,0 0 4,0 0 1,0 0 1,0 0-1,0 0 0,0 0 1,0 0-1,0 0 0,0 0 1,4-41-1,0 37 1,0-1-1,4 1 0,-8 0 0,4 0 0,0 0 1,1 0 0,3 4-1,0-4 0,0 4 0,5 0 0,8 0 0,-5 0 1,9 0-1,8 0 0,4 4 1,5 0 0,3 0-2,1 0 1,-9 0 1,0 0-1,0 1 3,-4-1-2,-4 0-3,-4-4 2,-4 0 1,-5 0-1,1 0-1,4 0 2,-1 0 0,1 4-1,4 0 0,4 0 0,4 0 1,4 1-1,5-5 1,3 4-1,5 0 0,-5 0 0,1-4 0,-1 0 1,-3 0-1,-1 4 0,-4 0 0,-4 0 1,0 1-1,1-1 0,-5 0 0,-1 0 1,1 0-1,-4 0 1,0 0-1,4 1 0,0-1 0,4 0 0,8 0 1,5-4-1,4 0 1,3 0-1,-3 0 0,-4 4 0,-5-4 1,-4 0-1,-4 0 0,0 0 0,-4 0 0,4 0 1,1 0-1,3 4 1,4-4-1,1 0 0,3 0 0,1 0 1,-1 0-1,1 0 0,3 0 1,1 0-1,0 0 0,-13 0 0,0 0 1,-4 0-1,0 0 0,-8 0 1,4 4-1,0 1 0,0-1 0,-4 0 1,0 0-2,-1 0 2,-3-4-2,0-8 2</inkml:trace>
    </iact:actionData>
  </iact:action>
  <iact:action type="add" startTime="496109">
    <iact:property name="dataType"/>
    <iact:actionData xml:id="d212">
      <inkml:trace xmlns:inkml="http://www.w3.org/2003/InkML" xml:id="stk131" contextRef="#ctx0" brushRef="#br0">16295 9990 0,'0'0'7,"0"0"2,0 0 1,0 0-1,0 0 1,0 0-1,0 0 1,0 0-2,0 0 2,0 0-1,0 0 0,0 0 1,0 0-1,0 0 0,0 0 0,0 0 1,46-4-1,-22-4 0,18-5 0,20 1 1,12-5-1,5 1 1,-5 3-1,-12 5 2,-8 4-1,0 0-1,-8 0 0,-5-1 0,0 1 1,-3 0-1,-1 0 1,4 0-1,0 0 1,1-5-2,-1 1 1,1 4 2,-5 0-3,-4 0 1,0 0 1,-4-1-1,0 5 0,0 0 1,8 5-1,9-1 0,7 0 1,5-4-3,9 0 2,7-4 0,1-5 1,-5 1 0,-8 0-2,-12 4 1,-5 0 1,-4 4-1,-3 0 3,-1 0-4,0 0 2,0 4 0,1-4-2,-5 0 2,0 0-1,-4 0 0,4 0 0,4-4 1,0 0-1,5-1 0,-1 1 2,-4 0-3,-4 0 1,1 0 0,-10 0 0,1 0 1,-4 4-1,0 0 0,-5 0 1,1-5 0,-1 5-2,1-4 2,-5 4-2,1 0 0,-5 0 1,0 0 0,0 0 1,5-4-1</inkml:trace>
    </iact:actionData>
  </iact:action>
  <iact:action type="add" startTime="507343">
    <iact:property name="dataType"/>
    <iact:actionData xml:id="d213">
      <inkml:trace xmlns:inkml="http://www.w3.org/2003/InkML" xml:id="stk132" contextRef="#ctx0" brushRef="#br0">18372 7531 0,'0'0'2,"0"0"-1,0 0 8,0 0 0,0 0 0,0 0 0,0 0 1,0 0-1,0 0 1,0 0-2,0 0 2,0 0-1,0 0 0,0 0 1,0 0-1,46 33 0,-34-29 1,4 0-1,5 0 0,4 0 0,4 1 1,4-5-1,8 0 0,5 0 0,4 0 1,3-5-1,1 1 0,-17 0 2,5 0-3,-1 0 2,1 0-1,-1 0 3,0-1-3,5 1 0,3-4 0,1 0 1,0 4-1,-5-1 0,1 1 0,-5 0 1,0 0-1,-3 0 0,-5 0 1,-4 0-1,0 4 1,0 0 1,-4 0-4,3-4 2,1-1 0,0 1 0,9 4 0,7-4 1,5 4-1,12 0 2,8 4-3,9 5 1,-5-1 0,-3 0 1,-5 0-1,-17 1 1,-3-1-2,-9 0 2,-4 0 0,-4-3-2,-8-1 2,0 0-1,-5 0-2,-3 0 2,-5-4 0,-4 0 1,0 0-2,0 0 2,0-4-1</inkml:trace>
    </iact:actionData>
  </iact:action>
  <iact:action type="add" startTime="508459">
    <iact:property name="dataType"/>
    <iact:actionData xml:id="d214">
      <inkml:trace xmlns:inkml="http://www.w3.org/2003/InkML" xml:id="stk133" contextRef="#ctx0" brushRef="#br0">18178 7311 0,'0'0'6,"0"0"3,0 0 1,0 0-1,0 0 1,49 0-1,-24-4 0,4 0 0,8 0 1,17 0-1,12 4 1,21 0-2,25 4 3,4-4-1,4-4 1,-5 4-3,1 4 2,-4 4-1,0-4 0,-5-4 0,-3-8 0,-13-4 1,-8-1-1,-17 5 2,-21 0-4,-8 4 4,-3 4-3,-1 0 1,20 0 1,47 4-2</inkml:trace>
    </iact:actionData>
  </iact:action>
  <iact:action type="add" startTime="511432">
    <iact:property name="dataType"/>
    <iact:actionData xml:id="d215">
      <inkml:trace xmlns:inkml="http://www.w3.org/2003/InkML" xml:id="stk134" contextRef="#ctx0" brushRef="#br0">11409 9642 0,'0'0'8,"0"0"0,0 0 1,0 0 0,0 0 0,-46-4 1,30 0-1,-9-4 0,0-1 1,-4-3-2,0 0 2,0-5 0,4-4-1,1-12 0,3-12 0,9-17 1,7-17-1,10-8 2,-1-4-3,0 0 1,0 4 0,4 12 1,0 17-1,5 13 0,-9 12 1,4 8-1,5 4 0,3 5 0,5-1 1,16 0-1,21-3 0,25-1 1,8 0-1,0 5 0,-17 3 1,-20 9-1,-8 4 0,-17 4 0,0 5 1,-5 3-1,5 5 0,0 3 1,0 9-2,0 4 3,-8 5-3,4-1 1,-17-4 1,-4 0-1,0-8 1,-4 4-1,-4 12 0,-8 26 0,-9 20 1,-12 24-1,-8 1 0,-5-12 0,5-18 1,8-24-1,8-25 0,4-12 0</inkml:trace>
    </iact:actionData>
  </iact:action>
  <iact:action type="add" startTime="512589">
    <iact:property name="dataType"/>
    <iact:actionData xml:id="d216">
      <inkml:trace xmlns:inkml="http://www.w3.org/2003/InkML" xml:id="stk135" contextRef="#ctx0" brushRef="#br0">16295 9266 0,'0'0'6,"0"0"4,0 0-2,0 0 2,0 0-1,0 0 1,0 0-1,0 0 0,0 0 0,0 0 0,4-50 1,4 29-1,9-20 1,12-34-1,29-37 0,37-24 2,21-1-3,-4 21 1,-30 38 1,-24 32-1,-29 17 0,-4 13 0,-8 7 1,-5 5-1,0 4 0,1 4 1,-1 5-2,9 7 2,4 5 3,0-1-7,-1-3 4,-3 0-2,-4-5 1,-1-4 1,-3 1-1,-5-1 0,0-4 0,0 0 1,1 0-1,-9 0 0,4 1 0,0-1 1,0 0-1,0 0 1,0 4-1,1 13 0,-1 29 0,0 28 0,-4 22 0,-8 3 1,-1 1-1,5 3 0,0-7 1,4-17-1,0-21 0,0-4 1,0-9-1,0 1 0,0-9 0,-4-12 1,4-4-1,0-8 1,-4-1-2,4-3 1,-9-1 1,5-4-1,0 1 0,0-1 0,0-4 1,0 0-1,0 0 0,-1 1 1,1-1-1,0 0 0,-4 0 0,0 0 1,-1-4-1,9 0 0,-49-16 1,-17-9-1,-30-17 0,-3 1 0,25 12 1,12 12-1,12 5 0,4 4 1,5-1-1,0-3 0,12 4 1,8-1-1,4 5 0,9 0 0,-4 0 0,3 0 1,1 0-1,4 0 0,0-1 0,0 1 0</inkml:trace>
    </iact:actionData>
  </iact:action>
  <iact:action type="add" startTime="529000">
    <iact:property name="dataType"/>
    <iact:actionData xml:id="d217">
      <inkml:trace xmlns:inkml="http://www.w3.org/2003/InkML" xml:id="stk136" contextRef="#ctx0" brushRef="#br0">9088 9692 0,'0'0'2,"0"0"1,0 0 13,0 0-14,0 0 7,0 0 1,0 0-1,0 0 1,0 0-1,0 0 0,0 0 0,-25-41 0,13 24 1</inkml:trace>
    </iact:actionData>
  </iact:action>
  <iact:action type="add" startTime="529164">
    <iact:property name="dataType"/>
    <iact:actionData xml:id="d218">
      <inkml:trace xmlns:inkml="http://www.w3.org/2003/InkML" xml:id="stk137" contextRef="#ctx0" brushRef="#br0">8893 9121 0,'0'0'8,"0"0"0,0 0 1,0 0 1,0-50-1,-4 33 1,0 1-1,0-5 0,0 0 1,0 5 0,4-1-1,0 5 0,4-5 0,4 1 1,4-1-1,5-4 0,8 1 0,4-1 1,0 5-1,-4 3 0,-5 1 0,1 3 1,-4 1-1,-5 4 0,0 0 1,1 4-1,3 0 0,5 4 1,12 8-1,13 5 0,7 4 3,-3-1-5,-4 1 2,-9-4 0,-12-5 1,-5 0-1,-3 1 0,-5-1 1,-3 5-2,-9-1 1,0-16 1,-13 83 0,-16-4-1,0 16 0,-4 5 0,4-14 1,4-15-1,0-13 0,5-13 0,-1-12 1,5-8-1,3-4 0,9-4 0,-8-5 1,3-4-1,5 1 0,0-1 0,0-4 0,0 0 0,0 0 1,-1 0-1,1-4 0,0 0 1,0 0-1,-4-4 0,-5-4 1,1-4-1,-5-13 1,-3-25-1,-1-33 0,9-20 0,8-9 1,8 8-1</inkml:trace>
    </iact:actionData>
  </iact:action>
  <iact:action type="add" startTime="530267">
    <iact:property name="dataType"/>
    <iact:actionData xml:id="d219">
      <inkml:trace xmlns:inkml="http://www.w3.org/2003/InkML" xml:id="stk138" contextRef="#ctx0" brushRef="#br0">9924 9688 0,'0'0'6,"0"0"3,0 0 0,0 0 1,0 0-1,-25-42 1,16 5-1,1-12 0,0-9 0,0-5 0,-5-3 1,1-4-1,-1-1 2,1 9-3,4 8 2,4 13-1,-1 4 0,5 4 1,0 0-1,5 4 0,-1 0 0,0 0 1,0 4-1,4 4 0,5 5 0,3 3 1,5 5-1,12 4 0,21 12 1,24 9-1,22 12 0,-9 4 1,-13 0-1,-16 0 0,-16 0 0,-13 0 1,-12-4-1,-5 13 0,-8 20 0,-16 20 1,-46 47 0,-49 12-2,-29-26 2,12-23-1,24-30 0,26-21 0,25-29 1,16-24-1</inkml:trace>
    </iact:actionData>
  </iact:action>
  <iact:action type="add" startTime="534028">
    <iact:property name="dataType"/>
    <iact:actionData xml:id="d220">
      <inkml:trace xmlns:inkml="http://www.w3.org/2003/InkML" xml:id="stk139" contextRef="#ctx0" brushRef="#br0">16295 9804 0,'0'0'1,"0"0"2,0 0 6,0 0 1,0 0-1,0 0 0,0 0 0,0 0 1,0 0-1,0 0 0,0 0 0,0 0 0,0 0 1,0 0-1,0 0 0,0 0 1,0 0-1,0 0 0,0 0 1,46 0-1,-13 0 0,16 0 0,22 0 1,7 0-1,1 0 0,-9 4 1,-12 0 1,-8 4-1,-13-4-1,-8 1 0,-4-1 0,-5 0 1,-3-4-1,-5 0 0,1 0-1,-1 0 1,-3 0 0,-1 0 0,0 0 0,0 0 0,1 0 2,3 0-3,-4 0 2,13 0-1,20-4 0,5 0 1,16-5-1,8 5 0,-4 0 0,-8 4 1,-4 0-1,0 0 0,0 4 1,0-4-1,3 0 0,10-4 1,7 0 0,1-4-2,-13 4 1,-4-1 1,-17 5-1,-4 0 0,-4 0 1,-4 5-1,0-1 1,4 0-2,0 4 1,5 0 1,3 1-1,-4-1 1,9-4-1,12 0 0,12 0 0,5 0 1,16 1-1,-5-10 0,-7-11 0</inkml:trace>
    </iact:actionData>
  </iact:action>
  <iact:action type="add" startTime="535662">
    <iact:property name="dataType"/>
    <iact:actionData xml:id="d221">
      <inkml:trace xmlns:inkml="http://www.w3.org/2003/InkML" xml:id="stk140" contextRef="#ctx0" brushRef="#br0">19171 9667 0,'0'0'8,"0"0"0,0 0 1,0 0 1,0 0-1,0 0 0,0 0 1,0 0-1,0 0 0,0 0 0,0 0 1,49-8-1,-16 8 0,21 0 1,12 4-1,5 0 1,7 0-1,-3 0 0,-5 1 2,4-5-3,1 0 1,-1 0 0,1 4 1,-5 0-1,-8 0 0,-8 0 1,-8 0-1,-9-4 0,-8 0 0,-4 0 1,-1 0-1,1 0 0,4-4 0</inkml:trace>
    </iact:actionData>
  </iact:action>
  <iact:action type="add" startTime="536522">
    <iact:property name="dataType"/>
    <iact:actionData xml:id="d222">
      <inkml:trace xmlns:inkml="http://www.w3.org/2003/InkML" xml:id="stk141" contextRef="#ctx0" brushRef="#br0">14268 9837 0,'0'0'6,"0"0"4,0 0-1,0 0 1,70 8-1,0-4 1,21 5-1,-4-1 0,-4 0 1,-4 0 1,-5 1 1,-4-1-3,1 4 2,-1 5-7,9 4 5,8 4 1</inkml:trace>
    </iact:actionData>
  </iact:action>
  <iact:action type="add" startTime="537861">
    <iact:property name="dataType"/>
    <iact:actionData xml:id="d223">
      <inkml:trace xmlns:inkml="http://www.w3.org/2003/InkML" xml:id="stk142" contextRef="#ctx0" brushRef="#br0">16299 1076 0,'0'0'7,"0"0"9,0 0-13,0 0 6,0 0 0,0 0 0,0 0 1,0 0-1,0 0 0,0 0 1,0 0 0,0 0-1,0 0 0,-41-41 1,28 32-2,-3 1 2,-1 0-1,-3 0 1,-1-1-1,-4 9 0,-4-8 0,0 8 1,0 0-1,-4 0 0,0 0 0,-8 0 1,-5 17-1,-8 7 2,-8 9-3,0 17 1,8 8 1,5 8 0,7 9-1,1-9-1,8-8 2,0 0-1,12-8 0,9-1 1,8-7-1,4 8 0,4 7 2,8 1-3,1 9 1,3-1 0,1-16 0,3-1 1,9-7 3,4-1-3,13 1 0,8-1-6,8 0 7,-4-8-1,0-16-1,-5-9-1,1-8 1,12 0 0,9-8 0,-1 0 1,-7-1-1,-10 9 0,-7 0 2,-4-8-3,-1 8 1,9-16 0,29-18 0,24-32 0</inkml:trace>
    </iact:actionData>
  </iact:action>
  <iact:action type="add" startTime="538704">
    <iact:property name="dataType"/>
    <iact:actionData xml:id="d224">
      <inkml:trace xmlns:inkml="http://www.w3.org/2003/InkML" xml:id="stk143" contextRef="#ctx0" brushRef="#br0">14847 3088 0,'0'0'6,"0"0"4,0 0-1,41-16 1,21 7-2,46-7 2,37-9-1,20 8 2,9-7-3,-13 7 2,-3 0-1,-14 1 0,1-1 0,8 1 1,5 7-1,7 1 1,5 0-2,-1 0 2,-7-1-1,-5 1 0,-8 8 1,-9 0-1,5-8 0,-8 8 1,-1-8-1,-12 8 0,-16 8 0,-17-8 1,-25 0-1,-20 0 0,-17 0 0,-13-8 0</inkml:trace>
    </iact:actionData>
  </iact:action>
  <iact:action type="add" startTime="543987">
    <iact:property name="dataType"/>
    <iact:actionData xml:id="d225">
      <inkml:trace xmlns:inkml="http://www.w3.org/2003/InkML" xml:id="stk144" contextRef="#ctx0" brushRef="#br0">18422 2533 0,'0'0'2,"0"0"-1,0 0 18,0 0-19,0 0 9,0 0 0,0 0 1,0 0-1,-58 9 0,-17 16 1,-45 16-1,-53 25 1,24 0 1,4-8-1,-4 17-1,16-17 0,30-17 1,29-24 0,24-9-2,8-16 1,-3-9 0,-9-16 1,-16-25 0,-5-16-1,-3-1 0,-1 1 0,13-1 1,16 9-1,21-17 0,21-8-1,16-8 2,9-17-1,8-9 0,0 10 2,8 7-2,8-16 1,9-1-1,3 1 0,1 8 0,4 17 0,4 24 1,4 17-1,9 17 2,12 0-4,12 16 3,9 0-1,7 17 0,10 16 0,19 9 0,22 24 1,4 17-2,-1 33 5,-28 17-6,-25 8 3,-21 0-1,-29 16 0,-33 9 0,-33 0-1,-37 32 2,-38 10-1,-24-1 3,-29-8-4,-13-34 2,9-32-2,16-33 2,29-34-1,25-16 0</inkml:trace>
    </iact:actionData>
  </iact:action>
  <iact:action type="add" startTime="554025">
    <iact:property name="dataType"/>
    <iact:actionData xml:id="d226">
      <inkml:trace xmlns:inkml="http://www.w3.org/2003/InkML" xml:id="stk145" contextRef="#ctx0" brushRef="#br0">18703 7328 0,'0'0'6,"0"0"4,0 0-1,0 0 0,-46 0 0,26-4 1,-1-5-1,0 1 0,1 0 1,3 0-1,1-1 0,-5-3 0,-4-9 1,-8-4-1,-4-4 0,0 5 1,3-1-1,1 0 0,0-8 1,0-9 2,-4-3-2,4-1 0,4 5-2,4 4 1,4-1 1,9-7-1,0-5 0,12-4-1,12 0 2,0 1-1,5 3 2,4 9-2,-1 7 0,-7 10 0,3 3 1,1 4-2,-1 5-1,5-1 2,4 5 1,4 0-1,8 0 0,13-1 1,8 1-1,4 0 0,-4 0 0,-5 3 0,-3 10 1,-4 3-1,3 8 0,1 9 1,-1 8-1,-3 0 0,-5 1 0,-8-1 1,-4 0-1,-8 0 0,-4 4 1,-5 5-1,-4 3 0,-8 9 0,-12 37 1,-25 42-1,-46 40 0,-29-3 3,-4-41-3,-8-22 1,4-24 0,9-21-1,7-16 0,17-17 0</inkml:trace>
    </iact:actionData>
  </iact:action>
  <iact:action type="add" startTime="564064">
    <iact:property name="dataType"/>
    <iact:actionData xml:id="d227">
      <inkml:trace xmlns:inkml="http://www.w3.org/2003/InkML" xml:id="stk146" contextRef="#ctx0" brushRef="#br0">5261 6090 0,'0'0'1,"0"0"1,0 0 17,0 0-18,0 0 7,0 0 1,0 0 1,0 0-1,0 0 0,0 0 1,0 0-2,0 0 2,0 0-1,0 0 0,0 0 1,0 0-1,0 0 0,0 0 1,0 0-1,0 0 0,0 0 0,0 0 1,0 0-1,0 0 0,0 0 0,0 0 1,0 0-1,0 0 1,0 0-1,0 0 0,0 0 0,0 0 1,0 0-1,0 0 0,0 0 0,0 0 1,41 0-1,-20 0 1,16 0-1,13-4 1,20-4-1,0-1 0,-12 1 0,-8 0 1,-17 4-1,-8-1 2,-9 5 0,-3 0-4,-5 0 1,-4 0 2,0 0-1,0 0 0,-4 0 0,0 0 1,0 0-1,0 0 1,0 0-2,0 0 1,0 0 1,0 0-1,0 0 1,-82 13-1,45-5 2,-5 5-3,-12-1 1,1 0 0,-5 1 0,4-1 1,8-4-1,9-3 0,8-1 0,8 0 2,5 0-3,4 0 2,7 0-2,-3 0 3,4-4-3,4 0 1,0 0 0,0 0 0,0 0 2,0 0-3,0 0 2,91-16-1,-46 3 0,5 1 0,0 0 1,-1 3-1,-7 1 1,-9 4-1,-8 0 1,-5 0-1,-3 0-1,-5 4 2,-3 0 0,-5 0-2,0 0 1,-4 0 1,0 0 0</inkml:trace>
    </iact:actionData>
  </iact:action>
  <iact:action type="add" startTime="580792">
    <iact:property name="dataType"/>
    <iact:actionData xml:id="d228">
      <inkml:trace xmlns:inkml="http://www.w3.org/2003/InkML" xml:id="stk147" contextRef="#ctx0" brushRef="#br0">3469 8810 0,'0'0'1,"0"0"3,0 0 4,0 0 0,0 0 2,0 0-1,0 0 1,0 0-1,0 0 0,0 0 0,0 0 1,0 0-1,17-41 0,-17 41 0,0 0 1,0 0-1,0 0 1,0 0-1,0 0 0,8 0 1,-8-4-1,0 4 0,8 0 1,-8 0-1,9 0 0,-9-5 1,8 5-2,-8 0 2,8 0-1,-8 0 0,13 0 1,-13 0-1,4 0 0,-4 0 1,8 0-1,0 0 0,1 0 0,-1 0 1,-8 0-1,33 9 0,-17-5 0,1 4 1,8 0-1,-9-3 0,9 3 0,0-4 0,0 0 2,0 0-3,0 0 2,-1 1-1,-7-1 0,8 0 0,-9-4 1,1 0-1,-1 0 3,1 0-5,-1 0 2,1 0 1,4 0-1,-9 0 0,5-4 0,-1 4 0,1 0 0,-1 0 2,1 0-3,-1 0 2,13 4-1,0 4 0</inkml:trace>
    </iact:actionData>
  </iact:action>
  <iact:action type="remove" startTime="585554">
    <iact:property name="style" value="instant"/>
    <iact:actionData xml:id="d229" ref="#d218"/>
  </iact:action>
  <iact:action type="remove" startTime="585615">
    <iact:property name="style" value="instant"/>
    <iact:actionData xml:id="d230" ref="#d200"/>
  </iact:action>
  <iact:action type="remove" startTime="585718">
    <iact:property name="style" value="instant"/>
    <iact:actionData xml:id="d231" ref="#d205"/>
  </iact:action>
  <iact:action type="remove" startTime="586070">
    <iact:property name="style" value="instant"/>
    <iact:actionData xml:id="d232" ref="#d203"/>
  </iact:action>
  <iact:action type="remove" startTime="586154">
    <iact:property name="style" value="instant"/>
    <iact:actionData xml:id="d233" ref="#d204"/>
  </iact:action>
  <iact:action type="remove" startTime="586284">
    <iact:property name="style" value="instant"/>
    <iact:actionData xml:id="d234" ref="#d219"/>
  </iact:action>
  <iact:action type="remove" startTime="586322">
    <iact:property name="style" value="instant"/>
    <iact:actionData xml:id="d235" ref="#d210"/>
  </iact:action>
  <iact:action type="remove" startTime="586372">
    <iact:property name="style" value="instant"/>
    <iact:actionData xml:id="d236" ref="#d215"/>
  </iact:action>
  <iact:action type="remove" startTime="587017">
    <iact:property name="style" value="instant"/>
    <iact:actionData xml:id="d237" ref="#d211"/>
  </iact:action>
  <iact:action type="remove" startTime="587156">
    <iact:property name="style" value="instant"/>
    <iact:actionData xml:id="d238" ref="#d206"/>
  </iact:action>
  <iact:action type="remove" startTime="587193">
    <iact:property name="style" value="instant"/>
    <iact:actionData xml:id="d239" ref="#d216"/>
  </iact:action>
  <iact:action type="remove" startTime="587508">
    <iact:property name="style" value="instant"/>
    <iact:actionData xml:id="d240" ref="#d207"/>
  </iact:action>
  <iact:action type="remove" startTime="587777">
    <iact:property name="style" value="instant"/>
    <iact:actionData xml:id="d241" ref="#d220"/>
  </iact:action>
  <iact:action type="add" startTime="585587">
    <iact:property name="dataType" value="strokeEraser"/>
    <iact:actionData xml:id="d242">
      <inkml:trace xmlns:inkml="http://www.w3.org/2003/InkML" xml:id="stk148" contextRef="#ctx0" brushRef="#br1">20666 13580 0,'0'0'36,"0"0"-36,-58-21 0,-20-8 1,-51-20 7,-61-13 2,-25 0 21,-4 12-29,-17 25-2,16 21 8,9 20 6,13 26-13,28 16 7,46 0 1,33-4 1,29-13-1,29-12 0,16-4 21,13-4-29,12 3 0,13 14 6,25 15 7,41 14-11,49 7 6,38 1 1,41-13-1,4-21 0,-12-12 0,17-16 1,-5-17 0,-8-17-1,4-12 0,-8-21 1,-33-4-1,-38 0 0,-37 12 0,-36 13 0,-26 13 1,-17 7-1,-7 5 0,-9 0 0,-8-1 1,-21-11-1,-41-26 0,-100-24 0,-45 12 1,-37 33-1,-42 37 1,34 17-1,-13 17 0,-4 24 0,21 42 1,-1 29-1,22 8 0,36-8 0,25-30 33,46-36-41,37-21 0,34-17 1,20-12-2,12-9 11,8-3-1,9-1-2,8 5 0,25 12 36,46 4-42,61 4-1,75-8 0,29-8-1,33-21 10,38-13 0,7-11-3,26-14 3,-9 1-1,-12-4-1,-9-1 2,-4-7-1,-16-5 0,-25 0 34,-4 0 9,-21 0-51,-33 9 0,-33 12-1,-29 4 39,-25 8-36,-4 4-2,-17-3 0,-8 3-1,-16-4 1,-17 5-1,-16-1 0,-22 5 3,-11-5-3,-17 1 12,-25-13-10,-46-21 10,-41-8-6,-12 8 3,-12 9 0,-30 0 1,-4 12-1,-20 4 0,-5 8 0,13 13 0,4 8 1,12 5-1,-8 15 0,5 14 1,11 7-1,34 1 0,45-13 0,34-8 1,24-5-1,16 1 1,18 4-2,40 12 2,59 13-1,82 0 1,46-17-1,33-4 0,29-17 0,4-4 1,16 1-1,1-13 0,4-5 1,-5-16-1,-61-8 0,-38-4 1,-45-9-1,-33 5 0,-26 0 0,-28 8 0,-25 4 0,-20 12 1,-17 5-1,-13-1 1,-16-3-2,-25-22 3,-41-36-3,-96-34 2,-28 13-1,-22 37 0,-36 46 1,37 20-1,8 17 1,17 16-2,33 9 1,20 8 1,9 4-1,16-4 0,25-4 0,37-9 1,34-3-1,24 3 0,42 25 0,62 34 1,70 16-1,37-4 35,46-21-42,16-24-1,25-34 2,33-37-3,38-33 11,33-42-7,-1-20 5,-32-13 0,-9-8 1,0-4-1,-25 0 1,-20-4-1,-29 4 0,-21 0 1,-16-4 34,-22 0-42,-40 3 45,-67 30-44,-45 21-3,-38 24 0,-24 17 3,-13 9-1,-12-1-1,-12-20-1,-38-42 0,-58-33 11,-45 4-1,-25 50-5,-21 62 5,-49 58 0,-21 66-1,-13 58 0,59 25 0,40 9 1,51-5-1,61-21 1,30-32-2,33-38 2,32-9-1,38-7 1,41-5-1,46-16 0,33-29 0,4-42 1,33-36-1,58-47 0,5-28 0,3-25 0,-16-5 1,-46 1-1,-45 4 0,-54 20 1,-37 17 35,-34 21-43,-24 4-1,-21 12 6,-37-20-7,-50-17 0,-45 12 11,-71 30 4,-69 49-12,-101 79 5,-28 62 4,58 16-4,91-8 0,49-37 2,9-4-2,32 0 2,43-21-1,40-12 0,38-17 1,25-13-2,20 5 3,12 8-3,30 13 2,45 8-1,46-9 1,58-16-1,45-25 0,33-33 0,66-41 1,50-34 31,9-45-37,-18-21-4,-28 9 4,-33-1-4,-25 22 10,-54 20-3,-62 20 0,-50 22 2,-53 15 1,-29 14-1,-21 7 0,-13 5 0,-8 4 0,-8 4 0</inkml:trace>
    </iact:actionData>
  </iact:action>
  <iact:action type="remove" startTime="588071">
    <iact:property name="style" value="instant"/>
    <iact:actionData xml:id="d243" ref="#d212"/>
  </iact:action>
  <iact:action type="remove" startTime="588164">
    <iact:property name="style" value="instant"/>
    <iact:actionData xml:id="d244" ref="#d221"/>
  </iact:action>
  <iact:action type="add" startTime="587973">
    <iact:property name="dataType" value="strokeEraser"/>
    <iact:actionData xml:id="d245">
      <inkml:trace xmlns:inkml="http://www.w3.org/2003/InkML" xml:id="stk149" contextRef="#ctx0" brushRef="#br1">28577 13692 0,'-71'21'7,"-40"37"2,-38 45 1,16 30 0,55-9-1,40-25 0,34-20 0,29-5 1,37 1-1,42 4 0,49-5 18,45-12-26,26-12 0,53-25 9,8-21 0,30-33-4,20-17 4,-37-16-1,-29-4 1,-66 12-1,-55 9 15,-44 16-22,-42 8-1,-29 9 8,-16 3 0,-13 5 1,-13-8 0,-40-30-1,-108-28 0,-71 4 0,-20 41 2,-17 50-1,33 8-1,9 0 0,-5-8 1,17-5-2,4 1 2,-8-13-1,-4-3 0,-17-5 1,-49-13-1,-5-3 0,-33-1 0,17 0 1,54 9-1,28 4 0,47 4 0,19 0 0,14-4 1,28 0-1,29 0 1,33-1-1,17 5 0,12 0 0,4-4 0,13 4 0,4 0 0,4 0 1,0 0-1,107 54 1,47 8-1,57 13 1,12-5-1,-33-16 0,-37-17 0,-49-12 0,-38-8 1,-21-5-1,-16-4 2,-12-4-4,-5 1 3,-7-5-1,-5 0-1,0 0 2,-178-96 0,-13 30-1,30 25 1,53 20-1,38 13 0,25 4 1,20 4-2,0 0 2,12 0-1,5 0-1,8 4 3,0-4-3,0 0 2,0 0-1,178 29 1</inkml:trace>
    </iact:actionData>
  </iact:action>
  <iact:action type="remove" startTime="589265">
    <iact:property name="style" value="instant"/>
    <iact:actionData xml:id="d246" ref="#d222"/>
  </iact:action>
  <iact:action type="add" startTime="589204">
    <iact:property name="dataType" value="strokeEraser"/>
    <iact:actionData xml:id="d247">
      <inkml:trace xmlns:inkml="http://www.w3.org/2003/InkML" xml:id="stk150" contextRef="#ctx0" brushRef="#br1">26309 14338 0,'0'0'5,"0"0"5,0 0-1,0 0 0,21 45 1,12 30-1,17 37 14,12 4-21,0-13 2,-8-28 4,-9-22 6,-12-15-9,-8-13 5,-8-9-1,-5 1 0,1-5 0,-5-4 0,0 1 0,-4-5 1,0 0-1,-4-12 0,0 8 1,-53-182-1,-14-50 1,9 41-1,9 55 0,7 49 0,1 41 0,-9 25 1,-3 17-1,-1 8 1,4 9-1,13-1 0,12 1 2,13 3-3,8 9 1,12 21 1,17 28-1,12 21 0,13 9 1,3-13-1,-15-17 1,-1-16-1</inkml:trace>
    </iact:actionData>
  </iact:action>
  <iact:action type="add" startTime="591031">
    <iact:property name="dataType"/>
    <iact:actionData xml:id="d248">
      <inkml:trace xmlns:inkml="http://www.w3.org/2003/InkML" xml:id="stk151" contextRef="#ctx0" brushRef="#br0">15823 8798 0,'0'0'6,"0"0"3,0 0 1,0 0-1,42 8 1,-9-4-1,-4-4 0,8-4 1,-12 0-1,8 0 0,12 0 0,18-5 1,23 5 0,22 0-1,12-4 3,0-5-4,-17-3 2,-20-1-1,-25 5 0,-21 3 0,-8 5 1,-12-4-1</inkml:trace>
    </iact:actionData>
  </iact:action>
  <iact:action type="add" startTime="592010">
    <iact:property name="dataType"/>
    <iact:actionData xml:id="d249">
      <inkml:trace xmlns:inkml="http://www.w3.org/2003/InkML" xml:id="stk152" contextRef="#ctx0" brushRef="#br0">6274 10971 0,'0'0'7,"0"0"2,0 0 1,0 0-1,0 0 0,0 0 0,0 0 1,0 0-1,0 0 0,0 0 0,0 0 1,54-37-1,-29 37 0,21 4 1,28 0-1,29-4 0,30 0 0,16 0 2,4 0-1,-8 0 0,-13-4-1,-4-4 0,-16 0 0,-13 4 2,-16 4-3,-8 0 1,-13 0 1,0 0-1,0 0 0,16-9 0</inkml:trace>
    </iact:actionData>
  </iact:action>
  <iact:action type="add" startTime="593460">
    <iact:property name="dataType"/>
    <iact:actionData xml:id="d250">
      <inkml:trace xmlns:inkml="http://www.w3.org/2003/InkML" xml:id="stk153" contextRef="#ctx0" brushRef="#br0">8211 9646 0,'0'0'8,"0"0"0,0 0 1,0 0 1,0 0-1,0 0 0,0 0 1,0 0-1,0 0 0,0 0 0,0 0 1,0 0-1,0 0 1,0 0-1,41-33 0,13 21 0,12-1 1,8 5-1,-3 0 0,-9 4 1,-12 0-1,-13 0 1,-8-1-1,-4 5 0,-13 0 0,0 0 0,-3 0 1</inkml:trace>
    </iact:actionData>
  </iact:action>
  <iact:action type="add" startTime="594412">
    <iact:property name="dataType"/>
    <iact:actionData xml:id="d251">
      <inkml:trace xmlns:inkml="http://www.w3.org/2003/InkML" xml:id="stk154" contextRef="#ctx0" brushRef="#br0">6349 12213 0,'0'0'7,"0"0"2,0 0 1,0 0-1,0 0 0,62-16 0,-21 3 1,1 1-1,-1 4 0,0 4 0,5-1 1,8 5-1,12 0 0,21 0 2,25-4-3,7 0 2,6 0-1,-18 4 0,-8 4 0,-20 0 0,-13 0 1,-16-4-1,-9 0 0,-3-4 1,-1-4-1</inkml:trace>
    </iact:actionData>
  </iact:action>
  <iact:action type="add" startTime="596038">
    <iact:property name="dataType"/>
    <iact:actionData xml:id="d252">
      <inkml:trace xmlns:inkml="http://www.w3.org/2003/InkML" xml:id="stk155" contextRef="#ctx0" brushRef="#br0">13060 9646 0,'0'0'6,"0"0"3,0 0 1,0 0-1,0 0 1,0 0-1,0 0 0,0 0 0,0 0 0,0 0 0,0 0 1,0 0-1,0 0 1,0 0 0,0 0-2,0 0 1,0 0 0,0 0 1,0 0-2,0 0 2,0 0-1,49 5 1,-36-1-1,7 0 0,5 0 1,4 0-1,8 4 0,5 1 0,-1-1 1,1 4-1,-5-3 1,-4-1-1,-8-4 0,-9 0 0,-3-4 1,-9 0-2</inkml:trace>
    </iact:actionData>
  </iact:action>
  <iact:action type="add" startTime="597359">
    <iact:property name="dataType"/>
    <iact:actionData xml:id="d253">
      <inkml:trace xmlns:inkml="http://www.w3.org/2003/InkML" xml:id="stk156" contextRef="#ctx0" brushRef="#br0">7015 13472 0,'0'0'6,"0"0"3,0 0 1,0 0-1,0 0 0,0 0 1,0 0-1,0 0 0,17 41 1,-9-36-1,-4-1 0,4-4 0,5 0 0,3 0 1,-16 0-1,71-9 0,-1 5 1,33 4-1,26 0 0,19-4 2,-7-8-3,-17-1 2,-20 1-1,-22 0 0,-15-5 0,-5-12 0</inkml:trace>
    </iact:actionData>
  </iact:action>
  <iact:action type="add" startTime="617329">
    <iact:property name="dataType"/>
    <iact:actionData xml:id="d254">
      <inkml:trace xmlns:inkml="http://www.w3.org/2003/InkML" xml:id="stk157" contextRef="#ctx0" brushRef="#br0">19133 9659 0,'0'0'1,"0"0"1,0 0 18,0 0-18,0 0 4,0 0 3,0 0 1,0 0-1,0 0 1,50 0-1,-29 0 0,12 0 0,16-4 1,18-9-1,24-3 0,33-5 1,16 4 0,1 5-1,-33 8 0,-17 0 1,-17-4-2,-12 3 1,-8 1 1,-9 0-1,-11 0 0,-5 0 1,4-4-1</inkml:trace>
    </iact:actionData>
  </iact:action>
  <iact:action type="add" startTime="618333">
    <iact:property name="dataType"/>
    <iact:actionData xml:id="d255">
      <inkml:trace xmlns:inkml="http://www.w3.org/2003/InkML" xml:id="stk158" contextRef="#ctx0" brushRef="#br0">14214 9638 0,'0'0'6,"0"0"3,37 4 1,13 0-1,16-4 0,9 0 1,11-4-1,-3-4 1,8 0 0,-4 4-1,-4-1 0,-13 1 0,-8 0 0,-12 4 1,-5-4-2,-3 4 2,3-4 0,9-4-1,4-1 0,4 1 0,0 0 1,-12 4-1,-13 0 0,-25-1 0</inkml:trace>
    </iact:actionData>
  </iact:action>
  <iact:action type="add" startTime="622950">
    <iact:property name="dataType"/>
    <iact:actionData xml:id="d256">
      <inkml:trace xmlns:inkml="http://www.w3.org/2003/InkML" xml:id="stk159" contextRef="#ctx0" brushRef="#br0">7152 12205 0,'0'0'1,"0"0"2,0 0 5,0 0 1,0 0 1,0 0-1,0 0 1,0 0-1,0 0 1,0 0-1,0 0 0,0 0 1,53 0-1,-11 4 0,24 5 0,12-1 1,5 0-1,-8-4 1,-9 0 1,-12 1 0,-9-1-3,-8 0 1,-8 0 1,0 0-1,-16-4 1,-1 0-1,1 0-3,-5 0 4,-4 0-2,0 4 2</inkml:trace>
    </iact:actionData>
  </iact:action>
  <iact:action type="add" startTime="625402">
    <iact:property name="dataType"/>
    <iact:actionData xml:id="d257">
      <inkml:trace xmlns:inkml="http://www.w3.org/2003/InkML" xml:id="stk160" contextRef="#ctx0" brushRef="#br0">7702 9630 0,'0'0'6,"0"0"3,0 0 1,0 0-1,0 0 0,0 0 1,0 0-1,0 0 0,0 0 1,0 0-1,0 0 1,0-42-1,0 38 0,0 0 0,0 4 1,4 0-1,0 0 1,0-4-2,0 4 1,5 0 1,7 0 0,9 0-1,16 0 0,5 0 0,8-4 1,-1 4-1,-3-4 0,-9 4 1,-3 0-1,-5-4 0,-4 0 2,0-1-2,-4 1 1,-1 0-2,1 0 2,0 0 0,-4 0-1,-1 0-1,-3-1 3,-1 1-3,-3 0 1,-1 0 1,1 4-1,-1 0 0,1 0 0,-5 0 0,4 0 1,1 0 0,-1 0-2,5 0 2,-1 0-1,1 4 1,3 0-1,5 0 0,0 1 1,4-1-2,0 0 2,0 0 0,0 0-2,0 0 1,0 0 0,-4 1 1,-1-5-1,1 0 2,4 0-3,-8 0 2,4 0-2,0-5 1,-1 1 2,1 0-3,0 0 2,-4 0-1,-1 0 1,1 0-2,4-1 2,-4 1 0,-1 4-2,1 0 2,0 0-2,3 0 3,1 0-2,0 0-1,0 0 3,4 0-3,0 4 1,0 1 0,0-1 2,0 0-2,-9-4 0,1 0-1,-4 0 2,-5 0 0,1 0-2,-1 0 1,-4 0 0,0 0 0,-3 0 2,-1 0-3,0 0 3,0 0-3,0 0 1,4 0 0,-8 0 1,5 0-1,-1 0 0,0 0 1,0 0-1,0 0 0,-4 0 0,0 0 0,0 0 1,0 0 0,0 0-2,0 0 1,0 0 0,0 0 1,0 0-1,0 0 1,0 0-1,0 0 0,0 0 1,0 0-1,0 0 0,0 0 0,0 0 1,0 0-1,0 0 0,0 0 0,0 0 1,0 0-1,0 0 0,0 0 0,0 0 1,0 0-1,0 0 0,0 0 1,0 0-1,0 0 0,0 0 0,0 0 1,0 0-2</inkml:trace>
    </iact:actionData>
  </iact:action>
  <iact:action type="add" startTime="629406">
    <iact:property name="dataType"/>
    <iact:actionData xml:id="d258">
      <inkml:trace xmlns:inkml="http://www.w3.org/2003/InkML" xml:id="stk161" contextRef="#ctx0" brushRef="#br0">9613 11886 0,'0'0'2,"0"0"0,0 0 7,0 0 1,0 0-1,0 0 0,0 0 0,0 0 1,-41 29-1,37-25 1,0 1-1,-1-1 0,5 0 0,0 0 0,0 0 1,0-4-1,0 4 0,0 0 0,0-4 1,0 0-1,0 5 0,0-5 0,0 0 1,0 4-1,0-4 1,0 0-1,0 0 0,0 0 0,0 0 0,0 0 1,0 0-1,0 0 0,0 0 0,100 37 1,-59-25-1,-8 5 1,4-5-1,-3-3 0,-5-1 0,-1 0 0,6-4 1,-1 1-1,4-1 1,4-4-1,5 0 2,-1 4-4,1 0 3,-1 0-1,1 0 0,-1 0 1,-3 1-1,-1-1 0,0 0 1,-3 0-1,-5 0 0,0 0 1,0 0-1,-4 0 0,0 1 0,4-1 1,0-4-1,0 0 0,4 0 1,1 0-1,3 0 0,5 0 0,-1 0 0,-4 0 1,-3 0-1,3 0 0,0 0 1,1 4-1,-1 0 0,-4 0 1,-3-4-1,-1 0 0,4 0 0,0-4 1,0 0-1,5 0 0,-5 0 0,0-1 1,-4 1-1,0 0 0,0 0 0,-4 0 1,5 4-1,-1 0 0,0 0 1,0 0-1,4 0 0,4 4 1,-3 0-1,-1 0-1,0-4 2,0 0-1,5 0 1,-1-4-1,9 0 0,-1 0 0,1 0 1,4-4-1,-4 3 0,-5 1 0,1 4 1,-13 0-1,4 0 0,-8 0 1,4 4-1,0 1 0,-4-1 1,0 0-1,-4-4 0,0 0 0,-5 0 0,1 0 1,0 0-1,-1 0 0,1 0 0,0-4 1,-1 0-1,5-1 1,0 1-1,0 0 0,0 0 0,0 0 0,-1 0 0,5 0 1,-8-1-1,4 1 0,0 0 1,-1 4 0,1 0-2,-4 0 2,0 0-2,-5 0 2,1 0-1,-1 0 0,1 4 2,-1 0-3,1 1 1,0-1 1,-1 0-1,-4-4 0,1 0 0,-1-4 0,1-17 1</inkml:trace>
    </iact:actionData>
  </iact:action>
  <iact:action type="add" startTime="645598">
    <iact:property name="dataType"/>
    <iact:actionData xml:id="d259">
      <inkml:trace xmlns:inkml="http://www.w3.org/2003/InkML" xml:id="stk162" contextRef="#ctx0" brushRef="#br0">14144 12536 0,'0'0'2,"0"0"-1,0 0 10,0 0 2,0 0-8,0 0 4,0 0 0,0 0 1,45-20-1,-37 16 0,1-1 0,-1 1 1,-8 0-1,4 0 0,0 0 1,0 0-1,-4 0 0,0-1 0,0 1 1,0 4-1,5 0 0,-5-4 1,0 4-1,0 0 1,0 0-2,0 0 1,0 0 1,0 0-1,0 0 0,0 0 1,0 0-1</inkml:trace>
    </iact:actionData>
  </iact:action>
  <iact:action type="add" startTime="646187">
    <iact:property name="dataType"/>
    <iact:actionData xml:id="d260">
      <inkml:trace xmlns:inkml="http://www.w3.org/2003/InkML" xml:id="stk163" contextRef="#ctx0" brushRef="#br0">14119 12040 0,'0'0'7,"0"0"2,0 0 0,0 0 0,0 0 0,0 0 1,0 0-1,0 0 1,8 45-1,0-37 0,1 1 0,-1-1 1,4 0-1,5 0 1,8 1-1,12-1 1,17 4-1,12-3 0,13-1 0,7 0 1,-7-4 1,-9 1-1,-8-1-1,-8-4 2,-4 0-3,8 0 2,12 4-1,13 0 0,12 0 0,4-4 0,1 0 1,-5 0-1,-4 0 1,0 0-2,-8 0 2,-5 0-1,1 0 0,-5 4 1,1-4-1,-1-4 0</inkml:trace>
    </iact:actionData>
  </iact:action>
  <iact:action type="add" startTime="647269">
    <iact:property name="dataType"/>
    <iact:actionData xml:id="d261">
      <inkml:trace xmlns:inkml="http://www.w3.org/2003/InkML" xml:id="stk164" contextRef="#ctx0" brushRef="#br0">18988 12069 0,'0'0'6,"0"0"4,0 0-1,0 0 0,0 0 1,0 0-1,0 0 0,0 0 0,-41 16 1,37-12-1,0 0 0,4-4 0,0 5 1,0-5-1,0 0 1,0 4-1,0-4 0,0 4 0,0-4 0,0 0 1,0 0-1,0 0 1,0 0-1,124 33 0,-50-29 0,22 0 1,7 0-1,0 0 1,-3 1-1,-13-1 0,-5 0 1,-11 0-1,-13-4 1,4 0-2,-4 0 2,0 0-1,-5 0 0,-3 0 1,-5 0-2,-16 0 2,-4 4 0,-4-4-1,-5 4 0,-3-4 0,-1 0 1,-3 0-2,-1 0 2,0 0-1,0 0 0,-3 0 1,-1 0-1,0 0 1,0 0-1,0 0 0,4-4 0,13-21 1</inkml:trace>
    </iact:actionData>
  </iact:action>
  <iact:action type="add" startTime="648739">
    <iact:property name="dataType"/>
    <iact:actionData xml:id="d262">
      <inkml:trace xmlns:inkml="http://www.w3.org/2003/InkML" xml:id="stk165" contextRef="#ctx0" brushRef="#br0">15774 12147 0,'0'0'7,"0"0"2,0 0 1,0 0-1,0 0 0,0 0 0,0 0 1,0 0-1,0 0 0,0 0 1,0 0-2,0 0 2,54 4-1,-17 0 0,21 5 1,20 3-1,13 5 1,9-1-1,-1 1 4,0-5-6,1 1 2,-30-5 0,-16 0 0,-17-4 0,-12 1 1,-5-5-2,-7 0 3</inkml:trace>
    </iact:actionData>
  </iact:action>
  <iact:action type="add" startTime="657665">
    <iact:property name="dataType"/>
    <iact:actionData xml:id="d263">
      <inkml:trace xmlns:inkml="http://www.w3.org/2003/InkML" xml:id="stk166" contextRef="#ctx0" brushRef="#br0">14222 11799 0,'0'0'2,"0"0"1,0 0 5,0 0 2,0 0-1,0 0 0,0 0 0,0 0 1,0 0-1,-41-45 0,37 32 1,0 1-1,-1 0 0,5-5 1,0-4-1,0 1 0,0-1 0,5 0 0,-1 1 1,4-1-1,4-4 0,13-8 1,37-17-1,25-20 0,29-9 2,-4 5-3,-21 12 2,-17 16-1,-16 13 0,-12 16 0,-9 9 1,-4 8-1,-4 4 0,4 13 1,4 12-1,-4 12 0,-4 9 1,-4 12-1,-8 8 0,-5-4 0,-4-3 1,-12-1-1,-16 16 0,-22 13 0,-12 17 1,-3 8-1,-14-4 0,-12-13 1,-8-16-1,-8-25 0,16-21 1,17-12-1,21-13 0,7-3 0,14-5 1,3-4-1,4 0 0,5 0 0,0 0 0,-1-4 1,1 0-1,-1-5 0,1 1 0,-1-4 1,1-1-1,0-3 0,3 3 1,1 1-2,4-5 2,4 1-1,0-13 1,4-29-1,9-58 0</inkml:trace>
    </iact:actionData>
  </iact:action>
  <iact:action type="add" startTime="658856">
    <iact:property name="dataType"/>
    <iact:actionData xml:id="d264">
      <inkml:trace xmlns:inkml="http://www.w3.org/2003/InkML" xml:id="stk167" contextRef="#ctx0" brushRef="#br0">18657 11385 0,'0'0'7,"0"0"2,0 0 1,0 0-1,0 0 0,0 0 1,0 0-1,0 0 0,0 0 1,0 0-1,0 0 1,29-45-1,-12 32 0,4-3 1,3-1-2,5-3 2,5-1-1,3 0 1,4-4-1,9-4 0,-5 5 1,1 3 1,-1 4-3,-3 5 1,-9 8 0,-8 0 2,-5 4-3,1 8 3,-4 8-4,3 13 3,-7 17 0,3 20-2,5 9 2,4-1-1,-5-8 2,1-8-4,-8-8 3,-1-8-1,-12-5 1,-17 8-1,-7 9 0,-14 12 0,-3 17 1,-5 8-1,1-4 0,-5-8 0,-4-13 1,5-20-1,-1-13 0,9-12 0,-1-9 1,13-8-1,-8-4 1,8-4-2,-4-4 2,-4-17-1,-13-37 0,-3-46 1,7-29-2,17 9 3,4 25-1,13 24-2,8 21 1,4 17 0,4 7 1,4 5-1,4 5 0,17-5 1,29-5-1,21-7 0,16 4 0,0-5 0,-12 1 0,-8-5 0</inkml:trace>
    </iact:actionData>
  </iact:action>
  <iact:action type="add" startTime="663717">
    <iact:property name="dataType"/>
    <iact:actionData xml:id="d265">
      <inkml:trace xmlns:inkml="http://www.w3.org/2003/InkML" xml:id="stk168" contextRef="#ctx0" brushRef="#br0">11802 11853 0,'0'0'1,"0"0"2,0 0 5,0 0 2,0 0-1,0 0 0,0 0 1,0 0-1,0 0 0,0 0 1,0 0-1,0 0 0,0 0 0,0 0 1,0 0-1,0 0 0,0 0 0,0 0 1,0 0-1,0 0 1,0 0-1,0 0 0,0 0 0,0 0 0,41 4 1,-37 1-1,1-1 0,3 0 1,0 0-1,9 4 0,3 5 0,9-1 1,9-4-1,3 1 0,0-5 1,1 0-1,-5 0 0,-4 0 1,-8 0-1,-5-4 0,-3 0 0,-5 0 2,1 0-2,-1 0-1,-3 0 2,-1 0-1,0 0 0,0 0 1,1 0-1,-5 0 0,0 0 0,0 0 1,0 0-1,0 0 0,0 0 0,1 0 1,-5 0-1,0 0 0,0 0 0,0 0 1,0 0-1,0 0 0,0 0 0,0 0 1,0 0-1,0 0 0,0 0 0,0 0 1,-83-29 0,66 29-1,1-4 0,-1 0 0,1 0 1,-1 4-1,1 0 0,-1-4 1,5 4-1,-1-4 0,5 4 0,0 0 0,-1 0 1,1-5-1,0 5 0,4 0 1,0 0-1,-1 0 0,1 0 0,0 0 1,0 0-1,0 0 0,0 0 2,0 0-3,-1 0 2,1 0-1,0 0 0,0 0 0,0 0 1,0 0-2,4 0 2,-9 0 0,5 0-1,0 0 0,0 0 1,0 0-1,4 0 0,0 0 0,0 0 0,0 0 1,0 0-1,0 0 0,0 0 1,0 0-1,0 0 0,0 0 0,0 0 0,0 0 1,0 0-1,0 0 0,108 5 1,-51-5 0,-7 0-1,0 0 1,-9 0-2,-8 0 2,-8 0-1,-8 0-1,-5 0 3,5 0-2,-13 0 0,0 0 0,0 0 0,0 0 0,0 0 1,0 0-2,0 0 3,-4 0-1,0 0-3,0 0 3,0 0 1,0 0-4,0 0 3,0 0-1,0 0 0,-99-9 3,50 9-5,-5 0 3,8 0 0,13 0-2,4 0 2,4 0-1,1 0 0,3 0-1,4 0 2,5 0 1,-1 0-2,1 0-1,4 0 1,0 0 0,-1 0 1,5 0-1,0 0 0,0 0 1,0 0-1,0 0 0,-1 0 1,5 0-2,0 0 2,0 0-1,0 0 0,0 0 2,0 0-3,0 0 2,0 4-2,0 1 2,0-1-1,0-4 0,0 0 2,0 0-4,0 0 3,0 0 0,0 0-2,0 0 2,0 0-1,71 45 1,-63-41-1,0 1 2,1-5-4,-5 0 2</inkml:trace>
    </iact:actionData>
  </iact:action>
  <iact:action type="add" startTime="677356">
    <iact:property name="dataType"/>
    <iact:actionData xml:id="d266">
      <inkml:trace xmlns:inkml="http://www.w3.org/2003/InkML" xml:id="stk169" contextRef="#ctx0" brushRef="#br0">22911 1010 0,'0'0'2,"0"0"1,0 0 6,-42 8 2,-3-8-4,-38 8 2,-25 1 0,-16-1 1,4 17 0,17 8-1,24 8 0,30 9 0,11 8 0,18 0 1,7 0-1,5-17 0,12 1 1,9-1-1,16 0 0,24 1 1,26-9-1,16 0 0,17 9 0,0-1 1,-5 0-1,-20-8 1,-21 1-1,-20-10 0,-17-7 0,-9 8 0,-7-9 1,-9 9-1,-8 8 0,-17 9 1,-12-1-1,-13 9 0,-7-9 0,-9 1 1,-5-1-1,-3 0 1,4-7-1,20-10 0,13-7 1,8 0-1,5-9 0,7-8 1,1 8-2,4-8 3,-1 8-2,1-8-1,0 9 3,0-9-3,-1 0 2,5 0-1,4-9 0,0 9 0,62-149 1,13 9-1,-5-1 0,-12 0 0,-17 0 1,-16 9-1,-17 8 0,-12 41 1,-4 17-1,-4 16 0,-1 8 0,1 1 1,-9 8-1,0 0 0,5 0 1,-1 8-2,1 0 2,3 8 0,1 1-2,4-1 2,4 1-1,-1 7 1,1 1-1,4 8-1,0-8 2,0 8-1,0-8 1,0 8-2,0 0 2,0 0-1,0 0 2,0 0-3,0 0 1,0 0 0,13 107 1,-1-24 1,0 16-3,-7 1 1,-5-9 0,0-17 1,4 1-1,0-1 0,4-7 1,0 7-2,1 9 2,-1 0-1,-4 0 1,-4 8-2,-4 0 2,4 0 0,0-8-2,8 8 2,1-8-1,-1-17 0,0-8 0,-4-9 0,0-7 0,1-9 2,-5-8-3,0-9 2,0 1-2,0 0 3,0-1-3</inkml:trace>
    </iact:actionData>
  </iact:action>
  <iact:action type="add" startTime="681086">
    <iact:property name="dataType"/>
    <iact:actionData xml:id="d267">
      <inkml:trace xmlns:inkml="http://www.w3.org/2003/InkML" xml:id="stk170" contextRef="#ctx0" brushRef="#br0">17338 12060 0,'0'0'6,"0"0"4,0 0-1,0 0 0,0 0 1,0 0-1,0 0 0,0 0 1,0 0-1,0 0 0,0 0 0,0 0 0,58 4 1,-13 1-1,9-1 0,4 4 1,-9-4-1,-7-4 0,-21 0 0,-1 0 1,-7 0-1,-5 0 0,0-4 0</inkml:trace>
    </iact:actionData>
  </iact:action>
  <iact:action type="add" startTime="681909">
    <iact:property name="dataType"/>
    <iact:actionData xml:id="d268">
      <inkml:trace xmlns:inkml="http://www.w3.org/2003/InkML" xml:id="stk171" contextRef="#ctx0" brushRef="#br0">21305 12139 0,'0'0'6,"0"0"3,0 0 0,0 0 1,0 0-1,0 0 0,0 0 1,0 0-1,0 0 0,0 0 0,0 0 1,0 0-1,0 0 1,0 0-2,0 0 2,46 0-1,-5 0 0,25 0 1,17 0-1,0 4 0,-4 0 1,-26 0 1,-7 0-2,-5 1 1,-20-5-1,0 0 0,-1 0 1,-3 0-1,4 0 0,20-9 1,54-28 0</inkml:trace>
    </iact:actionData>
  </iact:action>
  <iact:action type="add" startTime="687891">
    <iact:property name="dataType"/>
    <iact:actionData xml:id="d269">
      <inkml:trace xmlns:inkml="http://www.w3.org/2003/InkML" xml:id="stk172" contextRef="#ctx0" brushRef="#br0">12000 11853 0,'0'0'3,"0"0"-1,0 0 7,0 0 0,0 0 0,0 0 0,0 0 1,0 0-1,0 0 1,0 0-1,0 0 0,0 0 1,0 0-1,0 0 0,0 0 0,0 0 1,0 0-1,0 0 0,0 0 1,0 0-1,0 0 0,0 0 0,0 0 1,0 0-1,0 0 0,0 0 1,0 0-1,0 0 0,0 0 1,0 0-1,0 0 0,-41 0 0,37 0 1,0 0-1,0 0 0,0 0 1,-1 0-1,1 0 0,0 0 0,0 0 0,0 0 1,0 0-1,0 0 0,-1 0 0,1 0 1,0 0 0</inkml:trace>
    </iact:actionData>
  </iact:action>
  <iact:action type="add" startTime="688980">
    <iact:property name="dataType"/>
    <iact:actionData xml:id="d270">
      <inkml:trace xmlns:inkml="http://www.w3.org/2003/InkML" xml:id="stk173" contextRef="#ctx0" brushRef="#br0">14375 11973 0,'0'0'7,"0"0"2,0 0 0,0 0 1,-53-45-1,32 24 0,-4-12 0,0-21 1,-4-41-1,4-21 0,5-4 2,3 33 0,5 25-1,8 20-1,-9 13 0,9 9-1,0 3 2,0 5-1,4-1-2,0 5 2,0 0 0,0 0 1,0-1-1,0 1 0,0 0 0,4-1 1,0 1-1,4-8 1,9-5-1,16-4 0,29-8 1,29-4-1,21-1 0,-9 5 0,-16 4 0,-29 9 1,-17 3-1,-12 5 0,-8 3 0,0 5 0,-13 0 1,4 4-1,-3 0 0,-1 0 0,0 0 1,1 4-1,-1 0 0,4 0 1,1 5-1,7 3 1,13 17-2,13 17 2,12 16 0,-25 4-1,-8-4 0,-9 4 0,-7 1 0,-1 3 1,0 4-1,0-7 0,-3-5 0,-1-4 2,-8 0-3,-9 8 1,-12 9 1,-4-1 0,5-8-2,3-12 1,4-12 5,5-9-6,-1-8 0,5-9 1,0 1-2,0-5 3,4 0-1,-9-3 1,5-1-1,0 0 0,-1 1 0,1-1 0,0 0 1,-1 0-1,1 1 0,-4-1 0</inkml:trace>
    </iact:actionData>
  </iact:action>
  <iact:action type="add" startTime="690230">
    <iact:property name="dataType"/>
    <iact:actionData xml:id="d271">
      <inkml:trace xmlns:inkml="http://www.w3.org/2003/InkML" xml:id="stk174" contextRef="#ctx0" brushRef="#br0">18463 11936 0,'0'0'6,"0"0"8,0 0-8,0 0 2,0 0 1,12-46 1,-3 13-1,-9-12 0,0-21 0,8-21 0,13-21 1,12-12 0,0 16 0,0 17-2,4 17 2,5 12-1,-1 13 0,4 7 0,1 5 0,-1 8 1,-3 5-1,-5 7 0,-8 5 1,-4 4-1,0 8 0,8 4 1,8 17-1,9 21 0,8 16 0,0 16 1,0 5-1,-13 8 0,1 0 1,-9-8-1,-8-12 0,-13-22 0,-7-12 0,-9-8 1,-9-4-1,-15 0 1,-14 0-1,-11-4 0</inkml:trace>
    </iact:actionData>
  </iact:action>
  <iact:action type="add" startTime="691201">
    <iact:property name="dataType"/>
    <iact:actionData xml:id="d272">
      <inkml:trace xmlns:inkml="http://www.w3.org/2003/InkML" xml:id="stk175" contextRef="#ctx0" brushRef="#br0">11641 12135 0,'0'0'6,"53"4"11,1 0-15,25 0 7,24-4 0,25-4 1,17-8 0,-17-5-1,-28-4-1,-30-3 2</inkml:trace>
    </iact:actionData>
  </iact:action>
  <iact:action type="add" startTime="691995">
    <iact:property name="dataType"/>
    <iact:actionData xml:id="d273">
      <inkml:trace xmlns:inkml="http://www.w3.org/2003/InkML" xml:id="stk176" contextRef="#ctx0" brushRef="#br0">6163 6343 0,'0'0'6,"0"0"4,0 0 0,0 0-2,0 0 2,0 0-1,0 0 0,0 0 1,0 0-1,0 0 1,0 0-1,0 0 1,-42 20-1,38-20 0,0 0 0,0 0 0,0 0 0,0 0 1,-1 0-1,1 0 1,0 0-2,-4 0 2,0 0-1,-1 0 0,-3-4 1,0 0-1,-1 0 0,1 0 1,-1 0-1,5-1 0,0-3 1,-1 0-1,1 0 0,0-5 1,-4-3-2,-5-13 2,-12-21-1,-8-21 1,-9-7 1,9 3-3,12 9 2,13-4-1,12-5 0,0-12 2,12-4-4,-4 12 3,1 26 1,-1 11-3,-4 13 1,0 4-1,0 9 2,1 3-1,-1 1 1,0 4-2,4-1 2,-8 1-1,4 0 0,0 4 1,1 0-2,-1-1 4,0 1-5,0 0 3,0 0-1,0 0 0,0 0 1,5 0 0,3-1-1,9 5 0,12-4 0,12 0 1,9 0 0,4 0-2,0 0 1,0 4 1,-17 0-1,1 0 0,-9 4 0,-4 0 1,-4 0-1,-1 0 0,-3 0 7,0 1-10,-1-1 0,1 0 3,-4 0 1,-5 0-1,-4 0-1,1 0 3,-1 1-2,0-1 0,0 0 1,1 0 0,-1 4-2,4 13 1,-3 12 1,-5 17-1,-4 12 0,0 12 0,4 1 1,4-1-2,5 1 2,3-5-1,1-8 1,-9-12 0,0-13-2,-4-8 1,-4-8 0,0-4 1,0-5-1,0 1 1,-4-1-1,0 0 0,0 1-1,4-1 3,-8-4-3,4 1 2,-1-1-1,1 0-1,0 1 4,0-1-4,0 0 0,-4-4 2,-1 0 0,1 1-2,0-1 2,-5 0 0,1 0-1,0 0 1,-1 0-2,-3 0 1,-1 1 0,1-5 1,-1 0 0,0 0-1,-3 0 1,-1 0-2,-8 0 2,-4 0-1,-17 4-1,-16 4 2,-17 4 1,-3 1-3,7-1 2,13 1-2,16-5 2,13-4 0,8 0-2,8-4 0,5-4 3,3-12-3</inkml:trace>
    </iact:actionData>
  </iact:action>
  <iact:action type="add" startTime="706068">
    <iact:property name="dataType"/>
    <iact:actionData xml:id="d274">
      <inkml:trace xmlns:inkml="http://www.w3.org/2003/InkML" xml:id="stk177" contextRef="#ctx0" brushRef="#br0">17425 12238 0,'0'0'2,"0"0"-1,0 0 19,0 0-20,0 0 8,0 0 1,0 0 1,0 0-1,0 0 0,0 0 1,0 0 0,53 0-1,-28 0 0,8 0 0,13-4 1,3 0-1,1 0 0,0 0 1,-13 0-1,-8-1 0,-8 1 0</inkml:trace>
    </iact:actionData>
  </iact:action>
  <iact:action type="add" startTime="706970">
    <iact:property name="dataType"/>
    <iact:actionData xml:id="d275">
      <inkml:trace xmlns:inkml="http://www.w3.org/2003/InkML" xml:id="stk178" contextRef="#ctx0" brushRef="#br0">21434 11928 0,'0'0'7,"0"0"2,0 0 0,0 0 1,0 0-1,0 0 0,0 0 1,0 0-1,0 0 0,0 0 1,0 0-1,0 0 0,0 0 0,0 0 1,0 0-1,0 0 0,0 0 1,41 33 0,-24-33-2,7 0 1,9 0 1,9 0-1,-1 0 0,9 4 1,0 4-1,-1 1 0,1 3 0,-9 0 0,-8-3 2,-8-5-2,-4 0 0,-9-4 0,-4-4 1,-3-9-1</inkml:trace>
    </iact:actionData>
  </iact:action>
  <iact:action type="remove" startTime="717621">
    <iact:property name="style" value="instant"/>
    <iact:actionData xml:id="d276" ref="#d270"/>
  </iact:action>
  <iact:action type="remove" startTime="717654">
    <iact:property name="style" value="instant"/>
    <iact:actionData xml:id="d277" ref="#d263"/>
  </iact:action>
  <iact:action type="remove" startTime="717681">
    <iact:property name="style" value="instant"/>
    <iact:actionData xml:id="d278" ref="#d260"/>
  </iact:action>
  <iact:action type="remove" startTime="718520">
    <iact:property name="style" value="instant"/>
    <iact:actionData xml:id="d279" ref="#d271"/>
  </iact:action>
  <iact:action type="remove" startTime="718569">
    <iact:property name="style" value="instant"/>
    <iact:actionData xml:id="d280" ref="#d264"/>
  </iact:action>
  <iact:action type="remove" startTime="718780">
    <iact:property name="style" value="instant"/>
    <iact:actionData xml:id="d281" ref="#d261"/>
  </iact:action>
  <iact:action type="remove" startTime="719133">
    <iact:property name="style" value="instant"/>
    <iact:actionData xml:id="d282" ref="#d268"/>
  </iact:action>
  <iact:action type="remove" startTime="719182">
    <iact:property name="style" value="instant"/>
    <iact:actionData xml:id="d283" ref="#d275"/>
  </iact:action>
  <iact:action type="add" startTime="717568">
    <iact:property name="dataType" value="strokeEraser"/>
    <iact:actionData xml:id="d284">
      <inkml:trace xmlns:inkml="http://www.w3.org/2003/InkML" xml:id="stk179" contextRef="#ctx0" brushRef="#br1">25908 15112 0,'0'0'7,"0"0"2,0 0 1,25 83-1,29 70 0,45 112 33,4 37-14,-32-8-28,-17-33 1,-21-46-1,-13-41 22,-3-37-22,-5-25 0,1-25 0,-5-17 2,0-16 5,1-17 4,-5-12-3,0-8 1,-4-13 0,0-8 0,0-34 1,0-74-1,0-128 1,-8-83 0,3 42-2,1 57 2,0 75-1,0 46 1,-4 28-1,-1 25 0,5 13 0,0 8 1,0 9-2,0 3 2,4 9-1,0 8 0,0 0 1,8 103-1,9 84 1,-9 57 0,0-41-1,-4-63 0,1-40 1,-1-34-1,0-25 0,0-20 0,8-17 0,-12-4 1,71-91-1,24-74 1,17-55-2,-21 30 2,-21 53-1,-33 58 0,-16 34 1,-9 20-1,1 8 0,-1 5 1,9 8-1,20 8 0,63 13 0,61 24 1,67 17-1,24 4 0,-24 0 1,-9-8-1,1-4 0,-30-13 0,-3-16 0,-1-17 0,8-25 1,5-24-1,8-30 1,-12-24-1,-25-9 0,-21-8 1,-17 8-1,-20 17 0,-29 17 0,-21 12 0,-20 12 0,-13 9 1,-13 8-1,-7 8 0,-5 8 0,-8 5 1,-4-1-1,-25 13 0,-54 29 1,-74 66-1,-75 92 0,34 3 0,36-20 1,26-21-1,57-25 0,59-29 0,24-12 0,41 8 1,26 9-1,20-13 0,20-25 1,22-25 46,11-25 17,43-28-72,24-30-1,-9-20 2,-20-25-1,-41 0-1,-50 12 0,-37 17 2,-17 13-2,-16 15 0,-13 5 0,-12-8 2,-33-29-1,-46-42-1,-41 1 19,8 40-17,21 47 5,-13 32 3,-41 42-1,-20 45 1,20 30-1,58 3 0,45-16 0,42-21 0,41 9 1,38 8-1,49-1 0,29-20 49,0-24-56,-4-30-1,0-21-1,-21-16 3,-8-12-2,-4-13-1,4-16 16,0-13-13,-12-8 6,-22-13 0,-48-36 1,-51-43-1,-49-57 0,-33-29 0,-8 79 1,12 65-1,8 51 0,4 28 1,-3 30-1,-5 32 0,4 30 0,21 24 1,37 5-2,37-1 2,34 17-1,28 4 1,13-3-1,4-18 0,29-4 0,25-12 1,25-20-1,16-18 0,4-20 0,-12-16 0,-12-13 1,-9-13 0,-16-7-1,-1-9 48,-7-9-56,-18 1-1,-24 8 27,-24 4-27,-26 5 1,-12 7-1,-12 1 0,-5 3 0,-8 1 7,-16 0 0,-26-5 2,-48-3 0,-30-1 1,-8 9-1,-5 4 0,9 4 1,21 0-1,25 0 1,24 0-1,29 0 1,17 0-1,4 0 0,0 0 0,112 25 1,20-13-1,42 1 0,25-5 1,-1-8-1,-16 0 1,-12-4-1,-29 0 0,-38 4 0,-29 4 0,-24 0 0,-17-4 1,-8 0-1,-13-4 0,-12 0 0</inkml:trace>
    </iact:actionData>
  </iact:action>
  <iact:action type="add" startTime="719542">
    <iact:property name="dataType" value="strokeEraser"/>
    <iact:actionData xml:id="d285">
      <inkml:trace xmlns:inkml="http://www.w3.org/2003/InkML" xml:id="stk180" contextRef="#ctx0" brushRef="#br1">33012 16267 0,'0'0'6,"0"0"4,0 0 0,0 0-1,0 0 0,0 0 0,0 0 1,0 0-1,66 62 0,33-24 0,38 3 1,28-12 0,5-25 0,12-41-1,0-75 0</inkml:trace>
    </iact:actionData>
  </iact:action>
  <iact:action type="add" startTime="720004">
    <iact:property name="dataType" value="strokeEraser"/>
    <iact:actionData xml:id="d286">
      <inkml:trace xmlns:inkml="http://www.w3.org/2003/InkML" xml:id="stk181" contextRef="#ctx0" brushRef="#br1">30083 14180 0,'0'0'6,"124"21"3,74 0 1,75-9 1,17-16-3,16-8 1,-49-9 1,-42 0 0,-58-3-1,-58 7 0,-37 5 1,-24 3-1,-18 5 0</inkml:trace>
    </iact:actionData>
  </iact:action>
  <iact:action type="remove" startTime="720297">
    <iact:property name="style" value="instant"/>
    <iact:actionData xml:id="d287" ref="#d254"/>
  </iact:action>
  <iact:action type="add" startTime="720262">
    <iact:property name="dataType" value="strokeEraser"/>
    <iact:actionData xml:id="d288">
      <inkml:trace xmlns:inkml="http://www.w3.org/2003/InkML" xml:id="stk182" contextRef="#ctx0" brushRef="#br1">30381 14325 0,'0'0'7,"99"9"2,66-9 1,113-21 26,82-33-34,-58-25-1,-79 5-1,-78 8 12,-67 4-4,-32-5-2</inkml:trace>
    </iact:actionData>
  </iact:action>
  <iact:action type="add" startTime="720631">
    <iact:property name="dataType" value="strokeEraser"/>
    <iact:actionData xml:id="d289">
      <inkml:trace xmlns:inkml="http://www.w3.org/2003/InkML" xml:id="stk183" contextRef="#ctx0" brushRef="#br1">25031 14321 0,'0'0'7,"0"0"2,0 0 1,95 21-1,50 8 0,82 0 2,9 0-3,4 0 2,0-4-1,-25-5 0,-16-3 1,-21-9-1,-25-8 0,-25-4 0,-28-12 0,-47-1 1,-40 5-2</inkml:trace>
    </iact:actionData>
  </iact:action>
  <iact:action type="remove" startTime="720999">
    <iact:property name="style" value="instant"/>
    <iact:actionData xml:id="d290" ref="#d255"/>
  </iact:action>
  <iact:action type="add" startTime="720937">
    <iact:property name="dataType" value="strokeEraser"/>
    <iact:actionData xml:id="d291">
      <inkml:trace xmlns:inkml="http://www.w3.org/2003/InkML" xml:id="stk184" contextRef="#ctx0" brushRef="#br1">24315 14723 0,'0'0'6,"0"0"3,124-8 1,116-30-1,124-36 2,21-21-3,-29-5 26,-66 22-33,-38 28 1,-33 8-2,-33 18 9,-37 7 0,-41 5 1,-38 3 0,-32 5-2,-22 4 1</inkml:trace>
    </iact:actionData>
  </iact:action>
  <iact:action type="remove" startTime="721250">
    <iact:property name="style" value="instant"/>
    <iact:actionData xml:id="d292" ref="#d252"/>
  </iact:action>
  <iact:action type="add" startTime="721196">
    <iact:property name="dataType" value="strokeEraser"/>
    <iact:actionData xml:id="d293">
      <inkml:trace xmlns:inkml="http://www.w3.org/2003/InkML" xml:id="stk185" contextRef="#ctx0" brushRef="#br1">24464 14508 0,'0'0'6,"0"0"3,0 0 1,124-9 0,67-24-1,78-33 26,20-9-33,-20 13 0,-33 17-2,-29 24 10,-13 17-4,-3 12 4,-18 9-1,-24-1 0,-41-3 3,-34-5-6</inkml:trace>
    </iact:actionData>
  </iact:action>
  <iact:action type="add" startTime="721529">
    <iact:property name="dataType" value="strokeEraser"/>
    <iact:actionData xml:id="d294">
      <inkml:trace xmlns:inkml="http://www.w3.org/2003/InkML" xml:id="stk186" contextRef="#ctx0" brushRef="#br1">24456 14069 0,'0'0'6,"0"0"4,0 0-1,103 16 0,55 5 1,69 0 1,46-1-3,25 5 1,-8 0 1,12 12-2,0 5 3,0-5-2,-13 0 1,-32-12-1,-21-12 0</inkml:trace>
    </iact:actionData>
  </iact:action>
  <iact:action type="remove" startTime="721998">
    <iact:property name="style" value="instant"/>
    <iact:actionData xml:id="d295" ref="#d262"/>
  </iact:action>
  <iact:action type="remove" startTime="722073">
    <iact:property name="style" value="instant"/>
    <iact:actionData xml:id="d296" ref="#d274"/>
  </iact:action>
  <iact:action type="add" startTime="721945">
    <iact:property name="dataType" value="strokeEraser"/>
    <iact:actionData xml:id="d297">
      <inkml:trace xmlns:inkml="http://www.w3.org/2003/InkML" xml:id="stk187" contextRef="#ctx0" brushRef="#br1">27029 16913 0,'0'0'7,"0"0"3,0 0-1,58-12 1,58-9-1,83-12 28,53-4-34,-24 12-1,-30 12-2,-16 17 20,-4 13-19,29 8 13,16 12-12,38 13 43,-13-9-43,-37-12-1,-53-16 2,-59-9-3,-33-4 0,-29 0 20,-16-4-19,-9-5 8</inkml:trace>
    </iact:actionData>
  </iact:action>
  <iact:action type="remove" startTime="722340">
    <iact:property name="style" value="instant"/>
    <iact:actionData xml:id="d298" ref="#d267"/>
  </iact:action>
  <iact:action type="add" startTime="722288">
    <iact:property name="dataType" value="strokeEraser"/>
    <iact:actionData xml:id="d299">
      <inkml:trace xmlns:inkml="http://www.w3.org/2003/InkML" xml:id="stk188" contextRef="#ctx0" brushRef="#br1">28275 16706 0,'0'0'7,"41"4"2,46 0 1,87 0-1,82-12 2,34-8 20,-46-1-30,-50 9 2,-65 4 7,-47 8-9,-24 0 7,-20 0 2,-18-4-1,-7-4 0,-5-4 0</inkml:trace>
    </iact:actionData>
  </iact:action>
  <iact:action type="add" startTime="722537">
    <iact:property name="dataType" value="strokeEraser"/>
    <iact:actionData xml:id="d300">
      <inkml:trace xmlns:inkml="http://www.w3.org/2003/InkML" xml:id="stk189" contextRef="#ctx0" brushRef="#br1">28527 16536 0,'0'0'6,"0"0"4,0 0-1,50 42 1,61 16-1,59 0 0,33-9 1,-17-24 1,-25-12-3,-20-13 2,-21-13-1,-21-12 0</inkml:trace>
    </iact:actionData>
  </iact:action>
  <iact:action type="add" startTime="725821">
    <iact:property name="dataType"/>
    <iact:actionData xml:id="d301">
      <inkml:trace xmlns:inkml="http://www.w3.org/2003/InkML" xml:id="stk190" contextRef="#ctx0" brushRef="#br0">10954 9692 0,'0'0'6,"0"0"4,0 0-1,0 0 0,0 0 1,0 0-1,49 0 0,-36 0 0,-1 0 1,1 0-1,3 0 1,9 0-1,12 0 0,21 0 0,17 0 0,16-4 1,4-4 0,-12-1 1,-13-3-2,-16-1 2,-5 1-3,-3 4 3,-1-1-3,5 1 1,0 0 0,12 4 0,4 0 0,0 4 0,-4 0 1,-8 0-1,-9 0 2,-3 0-3,-9 0 1,0 0 0,0 0 0,4 0 1,9 0-1,8 0 0,12 4 0,8 0 2,1 4-3,-5 5 2,-8-1 0,-4-4-2,0 1 1,-8-1 1,-1 0-2,5 0 4,8 5-3,9-1-1,3-3 1,-8-5 1,-4 0-2,-8 0 1,-4 4 1,-5 1-1,1-1 0,-5 0 2,-4-4-3,-4 0 2,-4 1-2,-4-1 1,-4 0 1,0-4-1,8 0 0</inkml:trace>
    </iact:actionData>
  </iact:action>
  <iact:action type="add" startTime="727014">
    <iact:property name="dataType"/>
    <iact:actionData xml:id="d302">
      <inkml:trace xmlns:inkml="http://www.w3.org/2003/InkML" xml:id="stk191" contextRef="#ctx0" brushRef="#br0">14148 11961 0,'0'0'6,"0"0"3,0 0 1,0 0-1,0 0 1,0 0-1,0 0 0,0 0 1,0 41 0,0-37-1,0 1 0,0-1 0,0 0 1,0 0-1,0 0 0,4 0 0,0 0 0,0 1 1,4-1-1,5 0 0,3 0 1,5-4-1,8 0 0,8-4 1,9 0-1,8 0 0,4-1 0,4 1 1,-4 4-1,-1 0 3,1 0-4,4 0 1,-12 0 1,0 0-2,-1-4 3,1 0-3,-4 0 2,-5 0 0,-4-5-2,0 1 1,-8 4 0,0 0 1,0 0-1,-4 0 1,4-1-2,0 5 1,12 0 1,17 5 0,13-5-1,16 0 0,-1-5 0,1 1 0,-12-4 1,-13 4 0,-13 0-1,-7 0-1,-5 4 2,-4 0-1,4 4 0,1 0 1,3 0-1,5 0 1,3-4-2,-7 0 1,3 0 2,1 0-3,-1 0 1,-4 0 0,1 0 1,-5 0-1,-4 0 1,0 0-1,-4 0 1,4 0-2,5 4 3,-1 0-4,4 1 3,13 3 0,-13 0-1,5 0 0,-5 1 0,-4-5 0,-3 0 1,-1 0-1,-4 0 0,-5-4 1,-7 0-1,0 0 0,-9 0 1,0 0-1,-4-8-1,-4 8 1</inkml:trace>
    </iact:actionData>
  </iact:action>
  <iact:action type="add" startTime="728541">
    <iact:property name="dataType"/>
    <iact:actionData xml:id="d303">
      <inkml:trace xmlns:inkml="http://www.w3.org/2003/InkML" xml:id="stk192" contextRef="#ctx0" brushRef="#br0">16357 9502 0,'0'0'5,"0"0"12,0 0-15,0 0 8,83 20-1,-13 1 0,13 0 1,16-9-1,13-4 2,16-8-1,9-8-1,8-8 0,8-9 1,12 0 0,17 0 0,-8 0-1,-13 4 0,-3 1 0,-14 3 0,-11 9 0,-34 0 1,-12-1-2,-13 1 2,-20 4 0,-8 0-2,-9 0 2,0 4-1,5 0 0,7 8 0,13 8 0</inkml:trace>
    </iact:actionData>
  </iact:action>
  <iact:action type="add" startTime="729243">
    <iact:property name="dataType"/>
    <iact:actionData xml:id="d304">
      <inkml:trace xmlns:inkml="http://www.w3.org/2003/InkML" xml:id="stk193" contextRef="#ctx0" brushRef="#br0">18947 11886 0,'0'0'7,"0"0"2,0 0 1,0 0-1,0 0 0,0 0 1,0 0-1,0 0 1,0 0-1,0 0-1,0 0 2,46 50-1,7-29 1,26-1-1,20-3 0,13-5 0,4 5 2,8 0-2,0-1 0,-4-8 0,-4-3 0,-9-1 1,1 0-1,-5 0 0,-7 4 1,-18-4-1,-16 1 0,-12-1 0,-13-4 1,-8 0-1,-8 0 0,0 0 0,-1 0 1,5-4-1,16-9 1,38-28-2</inkml:trace>
    </iact:actionData>
  </iact:action>
  <iact:action type="add" startTime="743570">
    <iact:property name="dataType"/>
    <iact:actionData xml:id="d305">
      <inkml:trace xmlns:inkml="http://www.w3.org/2003/InkML" xml:id="stk194" contextRef="#ctx0" brushRef="#br0">13411 9771 0,'0'0'1,"0"0"1,0 0 15,0 0-15,0 0 7,0 0 1,0 0-1,0 0 0,0 0 1,0 0-1,-4 41 0,4-37 0,0 0 0,0 0 1,0 1-1,4 3 1,5 8-1,3 9 0,13 13 0,20 15 1,17 18-1,13 12 0,3-1 2,-15-7-3,-14-9 1,-7-12 0,-13-8 2,-1-5-3,-3 0 2,0-3-2,0-1 2,4-4-1,4 4 0,4 1 1,9 3-1,3 9 0,5 8 0,-4 0 1,4-5 3,-17-3-8,-4-4 5,-4-9-1,-4 0 0,-5-4 0,1-4 1,0 0-1,4 0 0,-1 0 0,1 0 1,-4-4-1,0 0 0,-5-4 0,1-5 0,-1 1 1,1-1-1,-1-3 1,1-1-1,-5 0-1,1-3 2,-5-1 0,-4-4-2</inkml:trace>
    </iact:actionData>
  </iact:action>
  <iact:action type="add" startTime="753750">
    <iact:property name="dataType"/>
    <iact:actionData xml:id="d306">
      <inkml:trace xmlns:inkml="http://www.w3.org/2003/InkML" xml:id="stk195" contextRef="#ctx0" brushRef="#br0">14433 9651 0,'0'0'2,"0"0"0,0 0 8,0 0-2,0 0 2,0 0-1,0 0 0,0 0 0,0 0 1,0 0-1,0 0 1,0 0-1,0 0 1,0 0-1,0 0 0,42-21 1,-38 21-1,0-4 0,0 4 0,0 0 0,0 0 1,0 0-1,5 0 1,-1 0-2,4 0 2,-7 0-1,7 0 1,5 0-1,11-4 0,6-1 1,11 1-2,9 0 2,0 0-1,-1 0 0,1 0 3,-4 0-1,-9 4-2,1 0 1,-5 0-2,-4 0 2,-4 0-1,0 0 0,-4 0 1,0 0-1,-5 0 0,5 0 0,4 0 1,4-5-1,4 1 1,-4 0-2,-4 0 2,-4 4-1,-4-4 0,-5 4 1,-3 0-2,-1 0-1,9-4 2,-9 0 1</inkml:trace>
    </iact:actionData>
  </iact:action>
  <iact:action type="add" startTime="757766">
    <iact:property name="dataType"/>
    <iact:actionData xml:id="d307">
      <inkml:trace xmlns:inkml="http://www.w3.org/2003/InkML" xml:id="stk196" contextRef="#ctx0" brushRef="#br0">17466 12155 0,'0'0'2,"0"0"-1,0 0 18,0 0-17,0 0 5,0 0 2,0 0 0,0 0 1,0 0-1,0 0 0,0 0 1,0 0-1,0 0 0,0 0 0,0 0 1,0 0-1,50-8 0,-17 4 1,8 0-1,5 0 0,3 0 1,-3-5-1,-1 1 0,1 0 1,-5 0-2,0 3 2,1 1 0,-5 4 1,-4 0-2,-4 0 2,-4 0-3,-8 0 1,-1 0-2,-4 0 2,-3 0 1,-1 0-1,0 0 0,-4 0 1,1 0-1,-1 0 0,0 0 0,0 0 0,-4 0 1,0 0-1,0 0 0,0 0 0,0 0 0,-108-4 1,63 4 0,-1 0-1,9 0 0,4 0 0,4 0 1,4 0-1,5 0 0,3 0 1,0 0-1,5 0 0,4 0 0,0 0 1,-1 0-2,5 0 2,0 0-1,0 0 1,0 0-1,0 0 0,-1 0 0,1 0 1,0 0-1,4 4 0,0 0 0,0 1 1,0-5-1,0 0 0,0 0 1,0 0-1,0 0 0,0 0 0,0 0 0,0 0 1,0 0-1,0 0 0,0 0 0,0 0 1,0 0-1</inkml:trace>
    </iact:actionData>
  </iact:action>
  <iact:action type="add" startTime="765398">
    <iact:property name="dataType"/>
    <iact:actionData xml:id="d308">
      <inkml:trace xmlns:inkml="http://www.w3.org/2003/InkML" xml:id="stk197" contextRef="#ctx0" brushRef="#br0">11285 9357 0,'0'0'2,"0"0"0,0 0 7,0 0 0,0 0 0,0 0 1,0 0-1,0 0 1,0 0-1,0 0 1,0 0-1,0 0 0,0 0 1,0 0-1,0 0 0,0 0 1,0 0-1,0 0 0,0 0 0,0 0 1,0 0-1,0 0 0,0 0 1,0 0-1,45 8 0,-20 0 0,4 5 1,12-1-1,9 5 0,8-1 0,4 1 0,4-9 1,-4-4 1,4 0-3,-3-4 1,-1 4 1,-4 1-1,-1 3 1,-3 0-2,0 0 3,-4 1-3,-1-1 1,1-4 0,0 0 1,-1-4 0,5-4-1,4 0 1,8 0-2,0 0 2,-4 4-1,5 4 1,-1 0-1,-4 0-2,-4 0 3,-4 0-1,-9-4 2,1-4-3,3 0 1,1 0 1,4-4-1,-5-1 0,1 5 2,0 0-3,-9 4 1,0 0 2,1 0-3,-5 4 1,4 0 1,5 5-2,4-5 2,-1 0-1,5-4 0,4-4 1,-4 0-1,-5 0 1,-11-1-1</inkml:trace>
    </iact:actionData>
  </iact:action>
  <iact:action type="add" startTime="770723">
    <iact:property name="dataType"/>
    <iact:actionData xml:id="d309">
      <inkml:trace xmlns:inkml="http://www.w3.org/2003/InkML" xml:id="stk198" contextRef="#ctx0" brushRef="#br0">11285 9655 0,'0'0'2,"0"0"1,0 0 6,0 0 0,0 0 1,0 0-1,0 0 0,0 0 0,0 0 1,0 0-1,0 0 0,0 0 1,0 0-1,0 0 0,0 0 0,0 0 1,49-25-1,-20 21 1,9 0-1,7-5 0,9 1 0,4-4 1,8-1-1,-4-7 0,4-1 2,0 0 0,-8 5 0,-8 3-4,-4 5 3,-5 4-1,-4 0-1,-4 4 1,0 0 1,5 4-1,3 0 0,0 0 0,-3-4 1,-1 0 0,0 0-2,-4 0 2,0 0-1,0-4 0,5 0 1,-1 0-1,4-1 1,1 1-1,-5 0 1,-4 0-2,-4 4 1,0 0 1,-4 0-1,-1 4 0,1 0 0,4 0 1,0 1-1,4 3 1,0 0-1,0-4 0,1 0 0,-1 1 0,-4-1 1,0-4-1,-5 0 1,1 0-2,4 0 3,0-4-3,8-1 1,-8 1 0,4 0 1,5 0-1,3 0 0,-12 4 1,12 0-1,-7 0 1,3 4-2,0 0 2,0 4-1,0 1 0,1-5 1,-5 0-1,0 0 0,-4 0 0,0-4 1,0 0-1,0-4 0,4 0 0,0 0 0,4 0 1,-4-5-1,-4 5 1,-4 0-1,-4 0 0,-1 0 0,-3 0 0,0 4 1,-5 0-3,0 0 2,-3 0 0,-1 0 0,-4 0 1,0 0-1,0 0 0,0 0 1,1 0-1,-1 0 0,0 0 0,-4 0 1,0 0-1,0 0 0,0 0 0,0 0 0,0 0 1,0 0-1,0 0 0,0 0 1,0 0-1,0 0 0,0 0 1,0 0-1,0 0 0,0 0 0,0 0 1,0 0-1,0 0 0,0 0 0,0 0 1,0 0-1,0 0 0,0 0 0,0 0 1,0 0-1,-87 4 1,75 0-1,-5 0 0,-4 0 0,1 0 2,-9-4-3,0 0 1,-4 0 1,0 0-1,-9 0 0,5 0 0,0 0 1,4 0 0,-1 0-2,6 0 1,-1 0 1,0 0-1,-4 5 0,-1 3 0,1 0 1,0 0-1,8 1 0,5-1 1,-1 0-2,4 1 2,5-5-1,0 0 0,-1 0 1,1 0-1,-1 0 0,1 0 0,0 0 1,-1 1-1,1-1 0,-5 0 0,1 0 1,-5-4-1,-4 0 1,-4 0-1,-8-4 0</inkml:trace>
    </iact:actionData>
  </iact:action>
  <iact:action type="add" startTime="774197">
    <iact:property name="dataType"/>
    <iact:actionData xml:id="d310">
      <inkml:trace xmlns:inkml="http://www.w3.org/2003/InkML" xml:id="stk199" contextRef="#ctx0" brushRef="#br0">14168 12325 0,'0'0'7,"0"0"2,0 0 1,0 0-2,0 0 2,0 0-1,0 0 1,0 0-1,0 0 0,0 0 0,0 0 1,0 0-1,0 0 1,0 0-1,0 0 1,50-37-1,-33 37 0,7 0 1,10 0-1,7-4 0,4 0 0,9 0 1,8-5-1,0 1 0,0-4 3,-4 3-4,-8 1 1,-4 4 1,-9 0-2,0 0 3,-4 4-3,0 0 2,4 0-2,5 0 2,7 0-1,1 0 1,4 0-1,-4 0 0,-5 0 0,1 0 1,-1 0-1,1 0 0,-5 0 1,4 0-1,1 0 0,-1 4 2,5 0-3,0 0 1,4 0 1,-1 0-2,-3 0 1,0 1 1,-5-5-1,-3 0 1,3 0-1,1 0 0,3-5 0,5 1 0,-4 4 0,-5 0 1,-3 4 0,-1 1-1,-4-1 0,-4 0 1,0 0-1,0 4 0,1 1 0,3-5 0,0 0 1,0 0 0,5-4-1,7-4 0,5-9 0</inkml:trace>
    </iact:actionData>
  </iact:action>
  <iact:action type="add" startTime="780846">
    <iact:property name="dataType"/>
    <iact:actionData xml:id="d311">
      <inkml:trace xmlns:inkml="http://www.w3.org/2003/InkML" xml:id="stk200" contextRef="#ctx0" brushRef="#br0">14512 9887 0,'0'0'2,"0"0"0,0 0 7,0 0 0,0 0 1,0 0-1,0 0 0,0 0 1,0 0-1,0 0 1,0 0-1,0 0 0,0 0 1,45 0-1,-36 0 0,3 4 0,9 0 1,-1 4-1,14 0 0,11 1 0,5-1 1,3-4-1,1-4 1,4-4-1,4 0 2,0-4 0,-4 3-4,4 1 1,-4 4 2,8 4-1,1 1 0,-5-1 0,-4 0 1,-13 0-1,-16-4 0,-8-4 0,-5-4 1,-12-13-2</inkml:trace>
    </iact:actionData>
  </iact:action>
  <iact:action type="add" startTime="782718">
    <iact:property name="dataType"/>
    <iact:actionData xml:id="d312">
      <inkml:trace xmlns:inkml="http://www.w3.org/2003/InkML" xml:id="stk201" contextRef="#ctx0" brushRef="#br0">17317 12077 0,'0'0'8,"0"0"0,0 0 1,0 0 0,0 0 1,0 0-1,0 0 1,0 0-1,0 0 0,0 0 0,54 4 0,-13 4 1,17 1-1,21 3 1,8-4 0,-1 0-2,1-3 2,-4-1-1,-8-4 0,-9 0 1,-12 0-1,-9 0 0,-4 0 0,-7-4 1,3-9-1</inkml:trace>
    </iact:actionData>
  </iact:action>
  <iact:action type="add" startTime="795111">
    <iact:property name="dataType"/>
    <iact:actionData xml:id="d313">
      <inkml:trace xmlns:inkml="http://www.w3.org/2003/InkML" xml:id="stk202" contextRef="#ctx0" brushRef="#br0">14152 9224 0,'0'0'2,"0"0"2,0 0 3,0 0 3,0 0-1,0 0 1,0 0-1,0 0 0,0 0 0,0 0 1,0 0-1,0 0 0,0 0 0,0 0 1,0 0-1,0 0 1,0 0-1,0 0 0,0 0 0,0 0 0,0 0 1,0 0-1,0 0 0,0 0 1,0 0-1,0 0 0,0 0 1,0 0-1,0 0 0,0 0 1,0 0-1,0 0 0</inkml:trace>
    </iact:actionData>
  </iact:action>
  <iact:action type="add" startTime="797361">
    <iact:property name="dataType"/>
    <iact:actionData xml:id="d314">
      <inkml:trace xmlns:inkml="http://www.w3.org/2003/InkML" xml:id="stk203" contextRef="#ctx0" brushRef="#br0">14698 9460 0,'0'0'7,"0"0"9,0 0-14,0 0 8,0 0-1,0 0 0,0 0 1,0 0 0,0 0-1,0 0 0,0 0 0,0 0 1,0 0-1,0 0 0,0 0 1,0 0-1,0 0 0,0 0 0,0 0 0,0 0 1,0 0-1,0 0 1,0 0-1,0 0 0,0 0 0,0 0 1,0 0-2,0 0 2,0 0 0,0 0-1,0 0 0,41 0 0,-7 0 1,15 4-2,21 5 2,9-1-1,4-4 0,-13-4 1,-12-4 1,-4 0 2,-9 0-6,-12-1 3,-4 1-1,-4 0 1,0 4-2,0 0 1,4 0 1,0 0-1,4 0 1,-8 0-1,0 0 0,-5 0-3,-3 0 4,-5 0-2,1 4 2</inkml:trace>
    </iact:actionData>
  </iact:action>
  <iact:action type="add" startTime="798250">
    <iact:property name="dataType"/>
    <iact:actionData xml:id="d315">
      <inkml:trace xmlns:inkml="http://www.w3.org/2003/InkML" xml:id="stk204" contextRef="#ctx0" brushRef="#br0">14574 9858 0,'0'0'6,"0"0"3,0 0 0,0 0 1,0 0-1,0 0 1,0 0-1,0 0 0,0 0 0,0 0 0,0 0 1,45 37-1,-11-25 0,23 1 1,18-5-1,8-8 0,8-4 0,-4 4 2,-9 0-3,-7 4 2,-14 0-1,-7 0 0,-4 0 0,-5-4 1,9-4-1,3-8 0</inkml:trace>
    </iact:actionData>
  </iact:action>
  <iact:action type="add" startTime="801102">
    <iact:property name="dataType"/>
    <iact:actionData xml:id="d316">
      <inkml:trace xmlns:inkml="http://www.w3.org/2003/InkML" xml:id="stk205" contextRef="#ctx0" brushRef="#br0">14293 11679 0,'0'0'7,"0"0"1,0 0 2,0 0 0,0 0-1,0 0 0,0 0 0,0 0 0,0 0 1,0 0-1,0 0 0,0 0 1,0 0-1,0 0 0,0 0 0,0 0 0,0 0 1,0 0-1,0 0 1,0 0-1,0 0 0,-46 33 1,34-16-1,-1 0 0,5-5 0,0 0 1,-1 1-1,1 3 0,0 1 0,0 0 1,3-5-1,1 0 0,4 1 1,0-1-1,0 1 0,0-13 0,13 24 1,-1-7-1,13-5 1,0-3-1,12-1 0,13-4 0,8 0 1,16 5 0,17 3-2,8-4 4,9 1 0,-5-9-4,1 0 1,-1 4 1,13 0-2,12-4 2,13-4 1,-4-9-3,-17-3 2,-13 3 0,-3 5-2,11 4 1,1 0 0,0 0 1,-12 4-1,-13 0 1,-9 8-2,5 4 2,0 1-1,-8-1 0,-13-4 2,-21-3-3,-12-1-2,-8-4 3,-8 0 0,-5-9 0,-8-7 1</inkml:trace>
    </iact:actionData>
  </iact:action>
  <iact:action type="add" startTime="802055">
    <iact:property name="dataType"/>
    <iact:actionData xml:id="d317">
      <inkml:trace xmlns:inkml="http://www.w3.org/2003/InkML" xml:id="stk206" contextRef="#ctx0" brushRef="#br0">14632 12338 0,'0'0'7,"0"0"3,0 0-1,0 0 0,0 0 0,45-13 1,-12 5 0,9 0-1,-1 4 0,5-1 0,3 5 1,13 5-1,25-1 0,25 0 2,25 0 0,24 0-3,4 0 2,-3 0-1,-13-8 0,-21 0 0,-25 0 0,-24 4 1,-17 4-1,-8 0 2,-9-4-4</inkml:trace>
    </iact:actionData>
  </iact:action>
  <iact:action type="add" startTime="807779">
    <iact:property name="dataType"/>
    <iact:actionData xml:id="d318">
      <inkml:trace xmlns:inkml="http://www.w3.org/2003/InkML" xml:id="stk207" contextRef="#ctx0" brushRef="#br0">17495 12143 0,'0'0'2,"0"0"-1,0 0 8,0 0 1,0 0-1,0 0 1,0 0-1,0 0 0,0 0 0,0 0 1,0 0-1,0 0 0,-41-12 0,32 7 1,1-3-1,0 0 0,-1 0 1,1-5-1,-4-12 0,-9-24 0,-8-34 1,-8-29-1,0-8 2,20 21-3,1 20 1,11 21 1,1 12-1,4 13 0,0 9 1,0 3-1,0 8 0,0 1 0,0 4 1,0-1-1,0-3 0,4 0 0,1-1 0,-1 1 1,0 3-1,4 1 1,-8 0-1,8 0 0,5-1 1,12 1-1,20 0 0,42-5 0,41 1 1,9 0-1,-17-5 0,-33 5 0,-29 3 1,-21 1-1,-8 4 0,-9 0 1,-7 0-2,-1 4 2,-3 0-1,3 0 1,-12 0-1,4 0 0,0 0 0,0 0 0,0 0 1,1 0-1,-1 0 0,0 0 0,0 0 0,0 0 1,0 0-1,0 0 1,1 0-1,-1 0 0,0 0 0,0 0 1,4 0-1,-8 4 0,4 0 0,1 4 1,3 17-1,4 25 0,5 32 1,-1 22-1,-7 12 0,-1 0 1,0-17-1,5-12 0,-5-25 0,0-16 1,-4-13-1,0-12 0,1-1 0,-5-3 0,0-5 1,0-3-1,0-1 1,0 0-2,0-4 1,0 0 1,0 1-1,0-1 0,0 0 1,0 0-1,0 0 0,-5 0 1,-3 0-1,-21 5 0,-33 7 1,-41 9-1,-9 4 0,13-8 0,12-1 1,-4-3-1,-4-5 0,4-3 0,20-9 0</inkml:trace>
    </iact:actionData>
  </iact:action>
  <iact:action type="add" startTime="815550">
    <iact:property name="dataType"/>
    <iact:actionData xml:id="d319">
      <inkml:trace xmlns:inkml="http://www.w3.org/2003/InkML" xml:id="stk208" contextRef="#ctx0" brushRef="#br0">10668 8640 0,'0'0'2,"0"0"4,0 0-1,0 0 5,33 83-1,-12-8 1,-4 7-1,-9-3 0,-4-8 0,4-5 2,5 0 0,12 4-2,20 1 1,9-9-1,4-17 1,0-11 0,4-5-2,4 4 2,13 4-2,12 8 2,-9 1-1,1-5 0,-4-3 0,12-5 1,16-8 1,21-13-4,9-16 2,20-21 0,21-16 1,12-5 0,13-4-1,-4 1 0,-13 3 0,4 5 2,-8 8-3,-12 4 2,-13 8-1,-20 4 0,-30 5 0,-24 4-1,-25 4 3,-17-1-3,-12 5 2,-8-4-1,-4 4 2,-5 0-4,-4-4 0,-4 0 3,-4 0-2,-8-17 2,-21-37-1,-33-45 0,-41-50 1,-13 20-1,-4 21 1,-17 9-1,1 12 0,7 12 0,-3 0 1,-17 5-1,-12 16 0,-25 12 0,-25 21 1,-5 25-1,-15 25 0,-38 33 0,16 38 0,-3 24 1,33 4-1,20-4 0,25-8 1,45-25-1,38-25 0,37-21 0</inkml:trace>
    </iact:actionData>
  </iact:action>
  <iact:action type="add" startTime="816677">
    <iact:property name="dataType"/>
    <iact:actionData xml:id="d320">
      <inkml:trace xmlns:inkml="http://www.w3.org/2003/InkML" xml:id="stk209" contextRef="#ctx0" brushRef="#br0">16469 10868 0,'0'0'7,"0"0"1,0 0 2,0 0-1,0 0 0,0 0 1,0 0-1,0 0 0,0 0 0,-112-71 0,-20 9 1,-34 4 1,1 9-3,-5 11 1,9 9 1,8 13-1,0 20 1,-21 21-1,-29 29-1,4 20 2,5 21-1,29 1 1,32-14-1,26-7 0,16-9 0,16-12 1,13-8-1,21-13 0,20-8 0,13-5 1,8 1-1,16 8 0,17 8 0,17 9 0,12-1 1,4 5-1,13 4 1,8 8-1,-5 4-1,-3-8 2,-9-4 0,1-4-1,7-1 0,9 1 1,8-9-1,5-12 0,3-8 0,1 0 1,3 0-2,1-5 2,-1-4-1,-7-3 0,11-5 1,-3-4-1,4-4 0,-1 0 1,-7-1-1,-5-3 0,0-8 0,-8-5 1,-4-4-1,-12-4 1,-9 0-2,-12-4 2,-9 4-1,-3 0 0,-9 4 1,-4 0-1,-13 5 0,1 3 0,-5 1 1,-4-1-1,-3-8 0,-1-16 1,-8-34-1,-5-53 0,-3-54 1,12-29-1,12-5-1</inkml:trace>
    </iact:actionData>
  </iact:action>
  <iact:action type="add" startTime="818977">
    <iact:property name="dataType"/>
    <iact:actionData xml:id="d321">
      <inkml:trace xmlns:inkml="http://www.w3.org/2003/InkML" xml:id="stk210" contextRef="#ctx0" brushRef="#br0">23556 968 0,'0'0'8,"0"0"0,0 0 1,0 0 0,0 0 1,0 0-1,-16 100 0,-26 16 1,-20 41 0,-25 50 1,-8 17-3,4 16 1,-4 16 1,16-40-1,13-9 0,12-42 0,21-32 1,13-34 0,7-33-2,5-32 1,4-18 1,4-16-2</inkml:trace>
    </iact:actionData>
  </iact:action>
  <iact:action type="add" startTime="819310">
    <iact:property name="dataType"/>
    <iact:actionData xml:id="d322">
      <inkml:trace xmlns:inkml="http://www.w3.org/2003/InkML" xml:id="stk211" contextRef="#ctx0" brushRef="#br0">23804 1937 0,'0'0'7,"0"0"2,0 0 0,0 0 1,0 0-1,-4-49 0,0 24 1,-4 0-1,0 0 1,-1 8-1,1 1 1,0-1-1,-1 9 0,1 0 0,0-1 1,-5 9-2,-3 0 2,16 0-1,-83 34 1,21 15-1,8 9 0,9 0 0,12-8 0,12-9 1,4-8 0,5-8 1,4-8-3,4-1 1,0 1 0,-1-9 0,5-8 1,0 9-2,0-9 2,0 8-1,0-8 0,0 8 2,0-8-3,0 0 1,0 0 2,0 0-3,0 0 3,5 0-4,-5 0 4,0 0-3,0 0 2,0 0-2,0 0 2,70-91-1,-58 74 0,1 1 0,-13 8 3,4-1-3,0 9-2,0-8 4,0 8-4,0-8 5,0 8-4,-4-9 0,0 9 1,0 0 1,0 0-1,0 0 2,0 0-3,-4 0 1,0 0 2,0 0-4,0 0 4,0 0-3,4 0 2,0 0-1,0 0 1,0 0-2,0 0 2,-42 100-1,34-67 0,0 0 1,4 8 0,0 1-1,4-1 0,8 1 0,13-1 1,16 1-1,12-18 0,5-7 1,4-9-2,8-16 2,17-17-2,8 0 2</inkml:trace>
    </iact:actionData>
  </iact:action>
  <iact:action type="add" startTime="820403">
    <iact:property name="dataType"/>
    <iact:actionData xml:id="d323">
      <inkml:trace xmlns:inkml="http://www.w3.org/2003/InkML" xml:id="stk212" contextRef="#ctx0" brushRef="#br0">24690 1126 0,'0'0'7,"0"0"1,0 0 2,-9 49-1,-11 43 1,-22 40-1,-24 34 1,-17-17 1,-8 0-1,-8-17-1,8 1 0,13-9 1,15 17-1,22 8 0,16-17 1,9-24-1,7-25 0,14-34 0,11-24 0</inkml:trace>
    </iact:actionData>
  </iact:action>
  <iact:action type="add" startTime="820699">
    <iact:property name="dataType"/>
    <iact:actionData xml:id="d324">
      <inkml:trace xmlns:inkml="http://www.w3.org/2003/InkML" xml:id="stk213" contextRef="#ctx0" brushRef="#br0">24818 2086 0,'0'0'6,"0"0"4,0 0-1,0 0 1,0-41-1,0-1 0,0 1 1,-8 0-1,4 8 0,-1 8 0,-3 8 1,0 9-1,-5 0 0,1 8 1,12 0 0,0 0-2,-83 66 2,34-8-1,3 8 1,9 9-1,12-9 0,13-25 0,12-8 0,4 0 1,8-8-1,9-8 0,8-9 1,12-8-1,21-8 0,21-34 1,12-16-1,-8-24 0,-21 15 0,-24 9 1,-17 9-1,-9-1 0,-4-8 1,-3 8-1,-1 9 3,-4 8-1,4 0-2,-8 0 0,5 8 0,-1 8 2,0 1-3,-4-1 3,0 17-7,0-8 5,0 8 0,0 0 0,0 0 1,-42 141 0,9-9-1,0 17 1,17 0-1,16-16 0,4-9 1,4-33-1,0-25 1,-3-16-2,-1-25 2</inkml:trace>
    </iact:actionData>
  </iact:action>
  <iact:action type="add" startTime="821505">
    <iact:property name="dataType"/>
    <iact:actionData xml:id="d325">
      <inkml:trace xmlns:inkml="http://www.w3.org/2003/InkML" xml:id="stk214" contextRef="#ctx0" brushRef="#br0">21984 3039 0,'70'0'6,"71"-9"3,124-16 2,62 1-2,8-1 0,-17 8 0,-28-8 1,-25 9-1,-21-1 0,-21 9 0,-16-9 0</inkml:trace>
    </iact:actionData>
  </iact:action>
  <iact:action type="add" startTime="825419">
    <iact:property name="dataType"/>
    <iact:actionData xml:id="d326">
      <inkml:trace xmlns:inkml="http://www.w3.org/2003/InkML" xml:id="stk215" contextRef="#ctx0" brushRef="#br0">14189 9634 0,'0'0'2,"0"0"-1,0 0 19,0 0-18,0 0 5,0 0 2,0 0 0,0 0 0,0 0 1,46 0-1,-34 0 1,5 0-1,3 0 0,13-4 1,13-4-1,20-9 0,25-4 1,21-3 1,12 3 1,0 8-7,-8 1 5,0 0-2,0-5 2,-1 0-1,-7 5 1,-17 4-2,-25 4 3,-20-1-3,-13 1 2,-12 4-2,-9 0 2,-8-4 0</inkml:trace>
    </iact:actionData>
  </iact:action>
  <iact:action type="add" startTime="825870">
    <iact:property name="dataType"/>
    <iact:actionData xml:id="d327">
      <inkml:trace xmlns:inkml="http://www.w3.org/2003/InkML" xml:id="stk216" contextRef="#ctx0" brushRef="#br0">14793 9866 0,'0'0'6,"0"0"3,0 0 1,0 0-1,0 0 0,0 0 1,0 0-1,0 0 0,0 0 1,0 0-1,-37 41 1,45-37-1,13 1 0,20-5 0,25-5 1,30-11-1,-1-1 0,-8 9 0,-13 4 2,-12 0 0,-8 0-3,-4-1 3,-1-7-3</inkml:trace>
    </iact:actionData>
  </iact:action>
  <iact:action type="add" startTime="827042">
    <iact:property name="dataType"/>
    <iact:actionData xml:id="d328">
      <inkml:trace xmlns:inkml="http://www.w3.org/2003/InkML" xml:id="stk217" contextRef="#ctx0" brushRef="#br0">17110 12135 0,'0'0'8,"0"0"7,0 0-12,0 0 6,0 0 0,0 0 1,0 0-1,0 0 0,0 0 0,0 0 1,0 0-1,0 0 0,0 0 0,41 0 1,-28 0-1,12 0 0,20 0 1,34 4-1,20-4 0,9 0 0,-9-4 2,-16-5-3,-17 1 2,-8 4-1,4 0 0,-8 4 0,8 4 1,0 4-1,0 5 0,-4-1 0,-13-4 0,-12 1 1,-12-5-1,-4 0 0,-5-4 0,0-8 0</inkml:trace>
    </iact:actionData>
  </iact:action>
  <iact:action type="add" startTime="827662">
    <iact:property name="dataType"/>
    <iact:actionData xml:id="d329">
      <inkml:trace xmlns:inkml="http://www.w3.org/2003/InkML" xml:id="stk218" contextRef="#ctx0" brushRef="#br0">16874 12184 0,'0'0'6,"0"0"3,42 5 1,36-1-1,67-4 1,58-4 1,4-1-2,-25 1 1,-46 0-1,-36 4 0,-30 0 1,-25 0-1,-7 0 1,-1-4-2,4-8 3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839">
    <iact:property name="dataType"/>
    <iact:actionData xml:id="d0">
      <inkml:trace xmlns:inkml="http://www.w3.org/2003/InkML" xml:id="stk0" contextRef="#ctx0" brushRef="#br0">15037 11385 0,'0'0'2,"0"0"0,0 0 8,0 0 1,0 0-4,75-8 2,-26 4 1,5 0-1,0 4 0,0 0 1,0 4-1,8 0 0,-4-4 2,12 0-1,4-4-1,5 0 1,0 0-1,-1 4 2,1 0-3,-1 0 1,1 0 0,-13 0 0,-4-4 1,-8-1-1,-13 1 0,-7 0 1,-6 0 0,-3 0-2,-4 0 2,-4 0-3,12-5 2,12-7 0</inkml:trace>
    </iact:actionData>
  </iact:action>
  <iact:action type="add" startTime="27932">
    <iact:property name="dataType"/>
    <iact:actionData xml:id="d1">
      <inkml:trace xmlns:inkml="http://www.w3.org/2003/InkML" xml:id="stk1" contextRef="#ctx0" brushRef="#br0">10693 15865 0,'0'0'6,"0"0"3,0 0 0,0 0 1,0 0 0,0 0-1,0 0-1,0 0 2,0 0-1,79 13 1,-5-1-1,42 5 0,37 7 0,42 1 2,28 0 22,9-4-33,-9-9 0,9-3 2,-17 3 8,-21 0-1,-16 9 0,-33 0 1,-33-5-1,-29-7 0</inkml:trace>
    </iact:actionData>
  </iact:action>
  <iact:action type="add" startTime="32415">
    <iact:property name="dataType"/>
    <iact:actionData xml:id="d2">
      <inkml:trace xmlns:inkml="http://www.w3.org/2003/InkML" xml:id="stk2" contextRef="#ctx0" brushRef="#br0">12162 14859 0,'0'0'1,"0"0"3,0 0 4,0 0 1,0 0 1,0 0-1,0 0 1,0 0-1,0 0 0,0 0 0,0 0 0,0 0 3,0 0-5,0 0 2,45 8 1,-28-8-1,8 0 0,16 5 1,9-1-1,8 4 0,8 4 0,4 1 0,-12-5 1,-4-4 0,-4-4-1,-9 0 1,-8 0-1,-8 0 0,0-4 1,4-4-1,20-9 0</inkml:trace>
    </iact:actionData>
  </iact:action>
  <iact:action type="add" startTime="64302">
    <iact:property name="dataType"/>
    <iact:actionData xml:id="d3">
      <inkml:trace xmlns:inkml="http://www.w3.org/2003/InkML" xml:id="stk3" contextRef="#ctx0" brushRef="#br0">16713 10412 0,'0'0'1,"0"0"2,0 0 7,0 0-2,0 0 1,0 0 0,0 0 1,0 0-1,0 0 1,0 0-1,0 0 0,0 0 1,0 0-1,0 0 0,0 0 0,0 0 1,0 0-1,0 0 0,54 17 1,-34-13-1,5 0 1,4 0-2,4 1 2,0-1-1,5-4 0,-5 0 1,0 0-1,4 0 0,-12 0 0,0 0 0,-5 4 1,-3-4-1,-1 0 1,-3 0 1,-1 0-4,1 0 4,-9 0-3,4 0 1,0 0 2,-3 0-3,-1 0 2,0 0-2,-4 0 1,0 0 1,0 0-1,0 0 2,0 0-3,0 0 1,-104-13 1,75 9-1,5 0 1,7 4-2,-4 0 2,5 0 0,-1 0-2,5 0 2,-1 0-1,5 0 0,0 0 1,4 0-1,0 0 1,-1 0-2,1 0 3,0 0-3,4 0 1,0 0 0,0 0 2,0 0-3,0 0 2,83 17-1,-42-13 1,-3 0-2,-9 0 2,-9 0 0,-3-4-2,-9 0 1,-8-4 0</inkml:trace>
    </iact:actionData>
  </iact:action>
  <iact:action type="add" startTime="76957">
    <iact:property name="dataType"/>
    <iact:actionData xml:id="d4">
      <inkml:trace xmlns:inkml="http://www.w3.org/2003/InkML" xml:id="stk4" contextRef="#ctx0" brushRef="#br0">6473 7845 0,'0'0'6,"0"0"4,0 0-1,0 0 0,0 0 1,0 0-1,0 0 0,0 0 0,0 0 1,45 0-1,-32 0 0,3 0 0,9 0 1,8 0-1,17 0 0,-9 0 0,13 5 0,-4-1 1,-5 0-1,-3 0 0,-1 0 2,0-4 3,-7 0 3,7 0-16,4 4 3,5 0 6,4 1-1,0-1 0,4 0 1,-5-4-1,-3 0 0,-4 0 0,-5 0 1,-8 0-1,4 0 1,-8 0-1,0 0 0,0 0 0,-4 0 0,0 0 1,0 0-1,4 0 0,0 0 1,-1 0 0,-3 4-2,0 0 1,0 0 1,-4-4-1,-1 4 0,5 1 0,0-1 1,0 0-1,0-4 1,-1 4-2,1-4 2,-4 0-1,4 0 0,0 0 0,-1 0 1,1 0-1,0 0 0,0 0 1,4 0-1,-4 0 0,8 0 1,-8 0-1,4 4 0,4 0 0,0 0 1,4 5-1,0-1 0,0 0 0,5 0 0,-1 1 1,-4-1-1,1-4 0,-5 0 0,0-4 1,-8 0-1,4 0 0,0 0 0,-5-4 0,1 0 1,-4 4-1,0 0 0,-5 0 0,1 0 0</inkml:trace>
    </iact:actionData>
  </iact:action>
  <iact:action type="add" startTime="84347">
    <iact:property name="dataType"/>
    <iact:actionData xml:id="d5">
      <inkml:trace xmlns:inkml="http://www.w3.org/2003/InkML" xml:id="stk5" contextRef="#ctx0" brushRef="#br0">6676 7580 0,'0'0'1,"0"0"0,0 0 5,0 0 2,58-29 2,-29 13-1,0-5 1,-5 1-1,1-1 0,-8 4 0,-1 5 1,1-1-1,-5 5 0,1 4 0,-1 0 1,5 0-1,7 4 0,1 0 1,21 4-2,16 0 3,16 8-3,-3 1 2,-13-5-1,-16 0 1,-9 1-1,-8-5 0,-9 0 0,-3 0 0,-1 4 1,-3 9-1,-9 8 0</inkml:trace>
    </iact:actionData>
  </iact:action>
  <iact:action type="add" startTime="84662">
    <iact:property name="dataType"/>
    <iact:actionData xml:id="d6">
      <inkml:trace xmlns:inkml="http://www.w3.org/2003/InkML" xml:id="stk6" contextRef="#ctx0" brushRef="#br0">7127 8123 0,'0'0'7,"0"0"2,0 0 1,0 0 0,-46 45-1,34-36 0,-1-1 0,1-4 1,8 0-1,-9-4 0,-3-4 0,-9-12 1,-12-13-1,-5-9 0,1-7 0,4 3 1,12 1-1,13-5 0,7-3 0,10-5 1,3 0-1,0 4 1,5 5-1,7-9 0</inkml:trace>
    </iact:actionData>
  </iact:action>
  <iact:action type="add" startTime="85743">
    <iact:property name="dataType"/>
    <iact:actionData xml:id="d7">
      <inkml:trace xmlns:inkml="http://www.w3.org/2003/InkML" xml:id="stk7" contextRef="#ctx0" brushRef="#br0">7727 7200 0,'0'0'6,"0"0"3,0 0 1,0 0-1,0 0 0,20-71 1,-3 26-1,-1-5 0,1 0 1,-5 1-1,-8 7 0,5 5 0,-1 0 1,0 4-1,1 8 2,-1 0-1,4 4 0,5 5-2,4-1 0,12 5 1,8 7 0,4 5 0,9 0 1,-4 5-1,-5 3 0,-7 0 1,-5 5-1,-4 3 0,-4 5 1,-5 8-1,-3 8 0,-5 4 0,1 9 1,-5 4-1,-4 0 0,-4-5 0,0-3 0,-4-5 1,0-3-1,0-9 1,-1-4-1,-3-5 0,-4-3 1,-5-5-2,-8-4 2,-20-8-1,-17-8 0,-17-12 1,13-26-1,33-37 0</inkml:trace>
    </iact:actionData>
  </iact:action>
  <iact:action type="add" startTime="100823">
    <iact:property name="dataType"/>
    <iact:actionData xml:id="d8">
      <inkml:trace xmlns:inkml="http://www.w3.org/2003/InkML" xml:id="stk8" contextRef="#ctx0" brushRef="#br0">12253 14797 0,'0'0'2,"0"0"0,0 0 7,0 0 2,0 0-3,0 0 1,0 0 0,0 0 1,0 0-1,0 0 0,0 0 0,0 0 1,0 0-1,0 0 0,0 0 1,41 29-1,-32-25 0,3 0 1,0 0-1,5 1 0,8 3 0,8 0 1,4 5-1,-4-1 0,0-4 1,-4 0-1,0 1 0,-4-1 1,-4-4-1,-1 0 1,1 0-2,-4 1 1,-1-1 2,1-4-3,-5 0 3,1 0-3</inkml:trace>
    </iact:actionData>
  </iact:action>
  <iact:action type="add" startTime="108812">
    <iact:property name="dataType"/>
    <iact:actionData xml:id="d9">
      <inkml:trace xmlns:inkml="http://www.w3.org/2003/InkML" xml:id="stk9" contextRef="#ctx0" brushRef="#br0">1980 5912 0,'0'0'1,"0"0"2,0 0 5,0 0 3,0 0-3,0 0 1,0 0 1,0 0-1,0 0 0,0 0 1,0 0-1,0 0 0,0 0 0,0 0 1,0 0-1,0 0 0,0 0 0</inkml:trace>
    </iact:actionData>
  </iact:action>
  <iact:action type="add" startTime="109151">
    <iact:property name="dataType"/>
    <iact:actionData xml:id="d10">
      <inkml:trace xmlns:inkml="http://www.w3.org/2003/InkML" xml:id="stk10" contextRef="#ctx0" brushRef="#br0">3411 5908 0,'0'0'6,"0"0"4,0 0-1,0 0 0,0 0 1,0 0-1,0 0 0,0 0 0,0 0 1,0 0-1,0 0 0,0 0 0,0 0 0,0 0 1,0 0-1,0-42 0,0 42 1,0 0-1,0-4 0,0 0 1,0 4-1,0-4 0,0 4 0,0 0 0,0-4 1,0 4-1,0 0 1,0 0-1,0 0 0,0 0 0,0 0 0,0 0 1,0 0-1,0 0 0,0 0 1,0 0-1,0 0 0,0 0 0,0 0 0,0 0 0,0 0 1,0 0-1</inkml:trace>
    </iact:actionData>
  </iact:action>
  <iact:action type="add" startTime="110259">
    <iact:property name="dataType"/>
    <iact:actionData xml:id="d11">
      <inkml:trace xmlns:inkml="http://www.w3.org/2003/InkML" xml:id="stk11" contextRef="#ctx0" brushRef="#br0">3411 5659 0,'0'0'6,"0"0"4,0 0-1,0 0 0,0 0 0,0 0 1,58 21-1,-25-17 1,9 0-1,-1 0 0,0-4 0,1 0 0,-9 0 1,8 5-1,-8-1 0,1 0 1,-1-4-1,0 4 2,0 0-3,0-4 1,0 4 0,-8-4 1,8 0-1,-8 4 0,0 1 1,-1-1-1,5-4 0,-8 0 0,-4 0 1,-9 0-2</inkml:trace>
    </iact:actionData>
  </iact:action>
  <iact:action type="add" startTime="111228">
    <iact:property name="dataType"/>
    <iact:actionData xml:id="d12">
      <inkml:trace xmlns:inkml="http://www.w3.org/2003/InkML" xml:id="stk12" contextRef="#ctx0" brushRef="#br0">1980 5519 0,'0'0'8,"0"0"0,0 0 2,0 0-1,0 0 0</inkml:trace>
    </iact:actionData>
  </iact:action>
  <iact:action type="add" startTime="111377">
    <iact:property name="dataType"/>
    <iact:actionData xml:id="d13">
      <inkml:trace xmlns:inkml="http://www.w3.org/2003/InkML" xml:id="stk13" contextRef="#ctx0" brushRef="#br0">3411 5510 0,'0'0'8,"0"0"1,0 0 0,0 0-1,0 0 2,83 21-1,-8-17 0,16 0 0,16 5 0,-8-1 2,1 0-2,-9 0 0,0-8 0,-8 0 0,-9-4 0,-8 0 1,-8 0-1,0-4 0,0-9 1,-8-4-1</inkml:trace>
    </iact:actionData>
  </iact:action>
  <iact:action type="add" startTime="114301">
    <iact:property name="dataType"/>
    <iact:actionData xml:id="d14">
      <inkml:trace xmlns:inkml="http://www.w3.org/2003/InkML" xml:id="stk14" contextRef="#ctx0" brushRef="#br0">3420 5204 0,'0'0'7,"0"0"2,0 0 1,0 0-1,0 0 0,0 0 0,0 0 1,0 0-1,0 0 0,0-62 0,0 29 1,0-9-1,0-3 0,0-1 1,0 5-1,0 8 0,0 4 1,0 4-1,0 0 0,0 4 0,0 1 0,0-5 2,0 0-1,8 0 1,-8 0-3,8 5 2,9 3-1,-9 5 0,17-1 1,0 9-2,16 4 2,17 0-1,0 4 1,0 0-2,-17 5 2,1-1-1,-18 0 0,-15 5 0</inkml:trace>
    </iact:actionData>
  </iact:action>
  <iact:action type="add" startTime="114698">
    <iact:property name="dataType"/>
    <iact:actionData xml:id="d15">
      <inkml:trace xmlns:inkml="http://www.w3.org/2003/InkML" xml:id="stk15" contextRef="#ctx0" brushRef="#br0">3540 5105 0,'0'0'8,"0"0"2,0 0-1,0 0 0,0 0 0,0 0 1,0 0-1,-54-21 0</inkml:trace>
    </iact:actionData>
  </iact:action>
  <iact:action type="add" startTime="127842">
    <iact:property name="dataType"/>
    <iact:actionData xml:id="d16">
      <inkml:trace xmlns:inkml="http://www.w3.org/2003/InkML" xml:id="stk16" contextRef="#ctx0" brushRef="#br0">12042 14043 0,'0'0'1,"0"0"1,0 0 7,0 0 1,0 0 0,0 0-1,0 0 0,0 0 0,0 0 1,0 0-1,21 42 0,-21-38 0,0 4 0,4 1 1,0 3-1,4 17 1,-4 21-1,5 32 0,-1 18 0,-4 3 0,-4-16 2,-4 0-3,-4-4 2,3-13-1,1-12 5,0-16-7,4-13 3,0-4-2,0-9 2,0-8-3,0-3 1,0-5 2</inkml:trace>
    </iact:actionData>
  </iact:action>
  <iact:action type="add" startTime="128394">
    <iact:property name="dataType"/>
    <iact:actionData xml:id="d17">
      <inkml:trace xmlns:inkml="http://www.w3.org/2003/InkML" xml:id="stk17" contextRef="#ctx0" brushRef="#br0">12588 14014 0,'0'0'6,"0"0"3,0 0 1,0 0-1,-46 17 1,42-13-1,4 0 0,0 0 0,0-4 0,0 0 1,0 0-1,0 0 0,0 0 1,54 50-1,-33-37 0,8-1 1,12 5-1,13-5 0,16 5 0,9-1 1,-1 1-1,-15-5 2,-14-4-3,-12 1 1,-12-5 1,-4 0-1,-5 0 0,-3 0 0,-1 0 0,-3 0 1,-1 1-1,-4-1 0,0 0 0,4 0 1,-8-4 0,5 0-2,-1 4 2,0 0-1,0 0 0,0 1 0,0-1 1,0 0-2,1 0 2,-5 0 0,0 0-1,0 0-1,0 5 2,0 3 0,4 9-1,0 16 0,-4 17 0,-4 16 1,-5 17 0,-7 13-2,3 7 1,-7 1 1,3-21-1,5-25 0,3-21 0,5-12 1,0-8-1,0-4 0</inkml:trace>
    </iact:actionData>
  </iact:action>
  <iact:action type="add" startTime="138475">
    <iact:property name="dataType"/>
    <iact:actionData xml:id="d18">
      <inkml:trace xmlns:inkml="http://www.w3.org/2003/InkML" xml:id="stk18" contextRef="#ctx0" brushRef="#br0">17011 10412 0,'0'0'2,"0"0"0,0 0 7,0 0 0,0 0 1,0 0-1,0 0 0,0 0 1,0 0 0,0 0-1,0 0-1,0 0 2,0 0-1,0 0 1,-42 0-1,34 0 0,0 0 0,0 0 1,-1 0-1,1 0 0,0 0 0,0 0 1,-5-4-1,-8-8 0,-24-21 0,-30-34 1,-16-15-1,9 7 2,24 21-3,21 17 1,3 8 1,18 8-1,3 5 0,5 3 1,8 1-1,-8 4-1,8-5 2,0 1-1,8-1 1,-8-3-2,13-5 2,3-4-1,5 0 1,4 1-1,4-1 0,4 0 0,4 0 1,4 4-2,5 1 3,-5-1-3,-4 0 2,-3 5-1,-6-1 0,-7 5 2,0-1-3,-5 5 1,1 0 0,-5 4 1,1 0-2,3-1 1,1 1 1,-1 4-1,5 0 1,4 0 0,0 0-1,0 0 0,-5 0 1,1 0-3,0 0 3,-5 0 0,1 0-1,-1 4 0,-3 1 1,-1-5-2,1 0 1,-5 4 2,4 0-2,1 0-1,-1 0 3,0 0-3,1 4 2,-1 1-2,-3-1 1,-1 4 1,0 5 0,0 8-1,1 12 0,3 21 1,9 17-1,-1 12 0,-7-5 1,-5-11-2,-4-13 3,-8-9-3,0-3 1,-4-9 1,-1-4-1,1-8-1,0-4 2,-5-5 0,1 1-1,0-5 0,3 1 1,-7-9-1,3 0 0</inkml:trace>
    </iact:actionData>
  </iact:action>
  <iact:action type="add" startTime="141455">
    <iact:property name="dataType"/>
    <iact:actionData xml:id="d19">
      <inkml:trace xmlns:inkml="http://www.w3.org/2003/InkML" xml:id="stk19" contextRef="#ctx0" brushRef="#br0">19228 1639 0,'0'0'7,"0"0"1,0 0 2,0 0-1,0 0 1,0 0-1,50 0 0,29-16 1,45-1-2,58 0 2,29-7 1,33-1-1,41 8-3,-16 1 3,9 7-1,-5-7 1,-38 8-1,-3-1 0,0 1 0,-17-9 1,-16 9-1,-22-8 0,-23-1 0,-14 0 0</inkml:trace>
    </iact:actionData>
  </iact:action>
  <iact:action type="add" startTime="141880">
    <iact:property name="dataType"/>
    <iact:actionData xml:id="d20">
      <inkml:trace xmlns:inkml="http://www.w3.org/2003/InkML" xml:id="stk20" contextRef="#ctx0" brushRef="#br0">19154 2923 0,'0'0'7,"0"0"2,0 0 1,66 8-1,42-8 0,74-8 1,49 8 0,5-9 0,21 1 0,3 8-1,-11-8 0,11 8 1,-20 0-1,-20 0 2,-38 0-4,-46 0 3,-41 0-1,-24 0 0</inkml:trace>
    </iact:actionData>
  </iact:action>
  <iact:action type="add" startTime="142241">
    <iact:property name="dataType"/>
    <iact:actionData xml:id="d21">
      <inkml:trace xmlns:inkml="http://www.w3.org/2003/InkML" xml:id="stk21" contextRef="#ctx0" brushRef="#br0">20548 1846 0,'0'0'6,"0"0"3,0 0 1,0 0-1,0 0 1,0 0-1,-58-16 0,9 16 0,-5-9 1,0 9-1,13 0 0,8 0 0,8 0 1,0 0-1,8 0 0,5 0 0,4 0 0,4 0 1,-1 9-1,5-9 1,0 0-1,25 24 0,21 18 0,24 16 0,5 0 1,-9 8-1,-8-8 0,-9-8 0,-7-17 1,-9 0-1,-8-17 0,-9 1 2,-3 0-3,-5-9 1,-4 0 0,-8 0 1,-4 9-1,-17 8 1,-29 25-1,-37 7 0,-25-7 0,-8 0 1,21-17-1,28-16 0,25-9 0,17 0 0,13-8 1,3 0-1,5 0 0,3 0 0,1-8 1,4-9-1</inkml:trace>
    </iact:actionData>
  </iact:action>
  <iact:action type="add" startTime="142890">
    <iact:property name="dataType"/>
    <iact:actionData xml:id="d22">
      <inkml:trace xmlns:inkml="http://www.w3.org/2003/InkML" xml:id="stk22" contextRef="#ctx0" brushRef="#br0">20358 1581 0,'0'0'7,"0"0"1,0 0 0,0 0 2,0 0-1,0 0 1,0 0-1,0 0 0,0 0 0,0 0 0,12 83 1,1 25-1,-1 74 0,1 25 2,-5-8-3,-4-17 1,0-33 1,0-25-1,5-33 1,-1-25-1,0-24 0,0-9 0</inkml:trace>
    </iact:actionData>
  </iact:action>
  <iact:action type="add" startTime="144171">
    <iact:property name="dataType"/>
    <iact:actionData xml:id="d23">
      <inkml:trace xmlns:inkml="http://www.w3.org/2003/InkML" xml:id="stk23" contextRef="#ctx0" brushRef="#br0">15472 9013 0,'0'0'6,"0"0"5,70 21-2,38 8 0,41 20 0,16 22 1,13 16-1,0 8 1,-4 0-1,-5 0 0,-65-24 0,-38-13 1,-25 8-1,-16 17 0,-25 12 1,-41 21-1,-54 8 1,-42-16-2,-45-17 1,-17-4 1,-3-13-1,-26-16 0,17-16 1,33-30-1,25-24 0,29-17 0,37-21 0,21-53 1,25-55-1,20-45 0</inkml:trace>
    </iact:actionData>
  </iact:action>
  <iact:action type="add" startTime="147967">
    <iact:property name="dataType"/>
    <iact:actionData xml:id="d24">
      <inkml:trace xmlns:inkml="http://www.w3.org/2003/InkML" xml:id="stk24" contextRef="#ctx0" brushRef="#br0">16386 3552 0,'0'0'1,"0"0"1,0 0 8,-37 66-1,16-16 0,5 16 0,3 9 1,9-1-1,4 9 1,4-9 1,0 1-1,9-9-1,-1-16 0,9-9 1,4-8-1,12-16 3,17 0-5,20-26 3,30-32-2,20-42 2</inkml:trace>
    </iact:actionData>
  </iact:action>
  <iact:action type="add" startTime="149524">
    <iact:property name="dataType"/>
    <iact:actionData xml:id="d25">
      <inkml:trace xmlns:inkml="http://www.w3.org/2003/InkML" xml:id="stk25" contextRef="#ctx0" brushRef="#br0">17036 4802 0,'0'0'8,"0"0"0,0 0 0,0 0 2,0 0-1,0 0 0,0 0 1,0 0-1,0 0 0,0 0 0,0 0 1,-58 25-1,-37 33 0,-42 41 1,0 26 0,42-26 1,33-20-1,29-17-1,4-8 0,17-5-1,20 9 2,33 21-1,50 16 0,42-12 2,3-25-2,9-41 0,12-42 0,30-50-1,3-49 3</inkml:trace>
    </iact:actionData>
  </iact:action>
  <iact:action type="add" startTime="155357">
    <iact:property name="dataType"/>
    <iact:actionData xml:id="d26">
      <inkml:trace xmlns:inkml="http://www.w3.org/2003/InkML" xml:id="stk26" contextRef="#ctx0" brushRef="#br0">13411 530 0,'0'0'1,"0"0"3</inkml:trace>
    </iact:actionData>
  </iact:action>
  <iact:action type="add" startTime="155408">
    <iact:property name="dataType"/>
    <iact:actionData xml:id="d27">
      <inkml:trace xmlns:inkml="http://www.w3.org/2003/InkML" xml:id="stk27" contextRef="#ctx0" brushRef="#br0">12716 745 0,'0'0'8,"-83"74"1,-45 26 0,-37 49 1,32 8-1,55-8 0,41-33 1,24-8 0,13-17-1,21 8 0,33 9 1,32-1-1,18-24 0,-1-33 0,-8-17 1,25-41-1,42-42 0,28-41 0</inkml:trace>
    </iact:actionData>
  </iact:action>
  <iact:action type="add" startTime="155697">
    <iact:property name="dataType"/>
    <iact:actionData xml:id="d28">
      <inkml:trace xmlns:inkml="http://www.w3.org/2003/InkML" xml:id="stk28" contextRef="#ctx0" brushRef="#br0">15112 380 0,'0'0'7,"0"0"2,0 0 0,0 0 0,-58 0 0,-12 17 1,-67 16-2,-41 25 3,-12 25 1,33 8-4,32 8 2,18 1-1,16-1 1,12-8-1,13 0 0,25-24 2,20-9-3,21-9 1,21-7-1,24 7 2,30-7 0,32-9-1,34 0 0,16-25-1,4-8 4,1-25-5</inkml:trace>
    </iact:actionData>
  </iact:action>
  <iact:action type="add" startTime="156176">
    <iact:property name="dataType"/>
    <iact:actionData xml:id="d29">
      <inkml:trace xmlns:inkml="http://www.w3.org/2003/InkML" xml:id="stk29" contextRef="#ctx0" brushRef="#br0">13978 2451 0,'0'0'8,"0"0"1,58-50 0,-29 17 1,4 0-1,-4 0 0,-4 8 1,-9 8-1,-3 1 0,-5 7 0,-4 1 0,-4 0 0,0-9 1,-4-8-1,-4-8 0,-5-25 1,-3 0 0,-9 0-2,-8-8 2,-8-17-1,-1-24 0,1-34 1,8 8-1,4 9 0,0 17 0,12-18 1,21 1-1,13-25 0,20 8 2,-8 34-2,-8 32 0,-5 25 0,-3 9 0,3 8 1,1 8-1,8 0 0,12 0 1,21 9-1,21 8-1,24-1 2,13-7-1,0 7 2,-5-7-4,-7 16 3,3 0 0,1 0-1,-9 0 0,-20 0 1,-17 0-2,-17 0 2,-7 0-1,-9 0 0,-9 0 1,1 0-1,0 0 0,-1 8 2,1 17-3,4 8 1,8 33 0,-8 34 0,0 24 1,-5 17-1,-7-1 0,-9 10 1,-8 7-1,0 0 0,-1-8 1,1-8-1,4-33 1,-8-26-2,4-24 1,0-16 1,0-17-1,-1 0 0,-3-9 0,-25 17 1,-41 9-2,-96 32 2,-95 17-2,5-16 2,20-17-1,24-17 0,30-8 1,25-8-1,29-8 1,36-9-2</inkml:trace>
    </iact:actionData>
  </iact:action>
  <iact:action type="add" startTime="157969">
    <iact:property name="dataType"/>
    <iact:actionData xml:id="d30">
      <inkml:trace xmlns:inkml="http://www.w3.org/2003/InkML" xml:id="stk30" contextRef="#ctx0" brushRef="#br0">10519 15472 0,'0'0'6,"0"0"3,0 0 0,0 0 1,79 0-1,20 8 1,63 5-1,65 16 1,30 4 1,49 8-1,0 0 0,-33-24-2,-21-17 1,-28-12 0,-17-17 2,-34-5-3,-44 1 2,-38 4-1,-29 5 0,-21 11 0,-16 5 1,-13 4-2,-7 0 0,-5-1 0</inkml:trace>
    </iact:actionData>
  </iact:action>
  <iact:action type="add" startTime="158283">
    <iact:property name="dataType"/>
    <iact:actionData xml:id="d31">
      <inkml:trace xmlns:inkml="http://www.w3.org/2003/InkML" xml:id="stk31" contextRef="#ctx0" brushRef="#br0">11310 15459 0,'0'0'7,"0"0"2,-54 54 0,25-29 1,8-4-1,9-9 0,12-8 0,4-4 1,12 0-1,34-4 0,66-8 1,62-1-1,62 5 1,12 0-1,-8 0 0,-4 3 0,-45 5 1,-34 0-1,-41 0 0,-33 5 0,-33-5 1,-17 0-1,-12 0 0,-13 0 0,-12-5 0,0 5 2,-99-49-3</inkml:trace>
    </iact:actionData>
  </iact:action>
  <iact:action type="add" startTime="158596">
    <iact:property name="dataType"/>
    <iact:actionData xml:id="d32">
      <inkml:trace xmlns:inkml="http://www.w3.org/2003/InkML" xml:id="stk32" contextRef="#ctx0" brushRef="#br0">11198 15443 0,'-46'4'9,"-7"8"0,-22 5 0,13 0 0,25-5 0,24-4 1,13-8-1,0 0 0,145 46 1,54-5-1,90 5 0,42 3 2,-16-24 0,-9-21-3,-25-37 2,-32-41-1</inkml:trace>
    </iact:actionData>
  </iact:action>
  <iact:action type="add" startTime="159410">
    <iact:property name="dataType"/>
    <iact:actionData xml:id="d33">
      <inkml:trace xmlns:inkml="http://www.w3.org/2003/InkML" xml:id="stk33" contextRef="#ctx0" brushRef="#br0">20457 3718 0,'0'0'9,"0"0"-3,0 0 4,0 0-1,0 0 1</inkml:trace>
    </iact:actionData>
  </iact:action>
  <iact:action type="add" startTime="159511">
    <iact:property name="dataType"/>
    <iact:actionData xml:id="d34">
      <inkml:trace xmlns:inkml="http://www.w3.org/2003/InkML" xml:id="stk34" contextRef="#ctx0" brushRef="#br0">20106 3610 0,'0'0'7,"0"0"2,-67 41 1,22 9-1,3 0 1,5 8-2,8 8 2,9-8-1,3 16 0,9-7 1,8-1-1,8-8 0,9-8 1,7-1-1,14-16 1,15 0-1,22-24 0,20-34 0,25-50 0</inkml:trace>
    </iact:actionData>
  </iact:action>
  <iact:action type="add" startTime="160158">
    <iact:property name="dataType"/>
    <iact:actionData xml:id="d35">
      <inkml:trace xmlns:inkml="http://www.w3.org/2003/InkML" xml:id="stk35" contextRef="#ctx0" brushRef="#br0">20590 5370 0,'0'0'6,"0"0"3,0 0 1,0 0-1,0 0 0,0 0 0,0 0 1,0 0-1,0 0 0,0 0 0,0 0 0,0 0 1,0 0-1,-42-42 0,-16 13 1,-29-12-1,-12 3 1,12 22-1,21 12 1,16 8-1,13 4 0,4 13 0,8 12 1,0 13-1,9 12 0,3-1 0,9-7 0,8 0 1,13-5-1,12-3 0,12-13 1,13-13-2,8-20 2,21-29 0,12-41-1,4-51 0,5-44 0,-5-9 0,-8 8 1,-25 37-1,-28 42 0,-18 29 0,-7 21 1,-9 16-1,0 8 0,-4 5 0,0 4 1,0-1-1,0 5 0,0 0 0,0 0 0,0 0 1,0 4-1,0 4 1,0 17-2,-4 61 2,0 92-1,-25 46 1,0-38-1,0-41 0,0-25 0,4-25 1,13-29-1,7-25 0,5-16 0,17-13 0,45-33 1</inkml:trace>
    </iact:actionData>
  </iact:action>
  <iact:action type="add" startTime="163573">
    <iact:property name="dataType"/>
    <iact:actionData xml:id="d36">
      <inkml:trace xmlns:inkml="http://www.w3.org/2003/InkML" xml:id="stk36" contextRef="#ctx0" brushRef="#br0">11401 3072 0,'0'0'2,"0"0"2,0 0 3,53 8 2,9-8 2,25 0-3,13-8 1,15-9 1,14 1 2,11-9-5,5-8 3,-8 8-1,-13-8 1,-8 8-2,-5 8 2,5-8-1,-8 1 0,-17-1 0,-21 0 1,-16 8-1,-17 9 0,-8-9 1,-8 9-1,-5 0 0,-3 0 0,-1-1 0,-4 1 2,5-17-3,3-16 2,5-42-1,8-33 0,-4-41 0,0-1 0,-5-7 1,-11 7 0,-1 18-2,-4 15 1,-4 1 1,-4 8-2,-4 9 3,-1 7-3,-7 9 2,3 0-1,1 0 1,0 8-2,-5 0 2,-4 17-1,-8 8 1,0 17-1,-4 8 0,-8 0 0,-5 16 0,1 0 0,-1 1 1,5 8 3,0 8-7,-1-9 3,1 9 1,-13 0-2,-16 9 2,-38-1 0,-28 8-2,-21 1 1,8 8 1,12 8-1,-4 8 0,9 9 1,-5-9-2,30 1 2,32-17-2,26 0 2,16-9-1,8-8 2,8 1-3,5 7 1,4 1 0,-1 16 0,-3 41 1,0 92-1,3 91 2,13 41-3,17 25 1,4-42 1,4-40-2,-4-51 2,-5-58-1,1-40 1,0-35-2,-1-7 1,9-17 1,21-8 0</inkml:trace>
    </iact:actionData>
  </iact:action>
  <iact:action type="add" startTime="174262">
    <iact:property name="dataType"/>
    <iact:actionData xml:id="d37">
      <inkml:trace xmlns:inkml="http://www.w3.org/2003/InkML" xml:id="stk37" contextRef="#ctx0" brushRef="#br0">10912 14089 0,'0'0'1,"0"0"0,0 0 10,0 0-2,0 0 0,0 0 0,0 0 0,0 0 1,0 0-1,0 0 0,0 0 0,0 0 1,0 0-1,0 0 0,0 0 0,0 0 1,0 0-1,42 0 0,-34 0 1,0 0-1,1 0 0,-1 0 0,4 4 1,5 0-1,-1 0 0,5 5 1,4-1-1,0 0 0,0 1 0,-1-1 1,1-4-1,4 0 0,4 0 0,4-4 1,13-4 0,12 0 0,8 0 0,9 4 0,8 4-1,12 0 0,13 0 1,-4-4-2,3-4 2,-3 0-1,-13 8 1,-8 4-1,-9 1 0,-11-5 0,-14-8 0,1-13 1</inkml:trace>
    </iact:actionData>
  </iact:action>
  <iact:action type="add" startTime="175349">
    <iact:property name="dataType"/>
    <iact:actionData xml:id="d38">
      <inkml:trace xmlns:inkml="http://www.w3.org/2003/InkML" xml:id="stk38" contextRef="#ctx0" brushRef="#br0">6763 19016 0,'0'0'8,"0"0"-1,0 0 2,0 0 1,0 0-1,0 0 1,0 0-1,0 0 0,49 4 1,-3 0-1,24 4 1,29 1-1,21 3 0,17 1 2,-9-1-1,13 0 16,4 1-26,8 3 0,-4 5 10,0 8-2,0 4 2,-1 0-1,6 5 1,-22-5-1,-29-13 0,-32-15 0,-17-14 1,-9-11-1,-8-22 1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501">
    <iact:property name="dataType"/>
    <iact:actionData xml:id="d0">
      <inkml:trace xmlns:inkml="http://www.w3.org/2003/InkML" xml:id="stk0" contextRef="#ctx0" brushRef="#br0">11475 14172 0,'0'0'1,"0"0"1,0 0 8,0 0-2,0 0 1,0 0 1,0 0-1,0 0 2,-41 33-3,37-29 1,4 0 0,0 0 2,0 0-3,0 1 2,0-1-2,0 0 2,0-4 0,0 0-1,0 0 0,0 0 0,0 0 1,91 21-1,-42-9 0,5 0 1,4 1-1,4-1 0,0 1 0,0-1 1,0 1 1,4-5-3,1 0 1,3 0 0,4 1 1,-3-5-2,-5 0 2,0-4 0,0 4-1,0 0 0,1 0 0,-1 5 1,0-1-1,4-4 0,1 0 1,-5-4-1,0 0 0,-4-4 1,0 0-1,0 0 0,-4 0 1,0 0-1,0 4-1,0 0 2,4 0-1,4 0 1,5-5-2,7 1 3,-3 0-2,-1 0 0,1 4 1,-1 0-1,5 4-1,-1 0 2,5 0-1,-4 1 1,-5-1-1,-4-4 0,-3 0 1,-1 0-2,0 4 2,-12 0-1,0 0 0,-5 0 1,-7 0-1,-5 0 1,-4 5-1,-4-1 0,0 0 0,-4-4 0</inkml:trace>
    </iact:actionData>
  </iact:action>
  <iact:action type="add" startTime="25489">
    <iact:property name="dataType"/>
    <iact:actionData xml:id="d1">
      <inkml:trace xmlns:inkml="http://www.w3.org/2003/InkML" xml:id="stk1" contextRef="#ctx0" brushRef="#br0">11955 13298 0,'0'0'2,"0"0"1,0 0 5,0 0 3,0 0-3,0 0 1,0 0 1,0 0-1,0 0 1,0 0-1,-41 17 0,36-17 1,-3 0-1,0 0 0,0 0 0,-1-4 1,1-5-1,-4-7 0,-1-9 1,5-8-1,-4-4 0,7-5 0,5-3 1,9-13-1,-1-9 0,4-7 0,-3 8 2,-5 12-1,0 8 0,-4 5-1,0 8 0,0 4 1,-4 4-1,0 0 0,0 0 0,4 5 1,0-1-1,0 4 0,0 1-1,0-1 1,0 1 0,0 3 0,0 1 0,0-1 1,0 1-1,4-5 0,0 1 1,4 3-1,0 1 0,5 0 1,-1-1-1,1 5 1,3 0-2,5-1 2,0 5-1,3 0 1,9 4-1,5 4 0,7 0 0,5 5 0,-1-1 1,-3 4-1,-5 1 0,-3-1 1,-5 0-1,0 5 0,-4 4 0,4 8 1,0 8-1,4 4 0,-4 5 0,-4-1 1,-4-3 0,-4-9-1,-9-4 0,1 0 1,-5-4-1,-4-4 0,0-1 1,-4 1-1,-4 4 0,0 8 1,-13 8-1,1 5 0,-5-1 0,5-3 1,-13-1-1,0 1 0,-13 3 0,-20 9 1,-16 4-2,-13 0 2,-5-8 0,1-5-1,-4-8 1,-9-4-2,1-4 1,12-8 0,20-4 1,21-9 0,13-4-1,12-4 0,8 0 0,5 0 0,3-4 1,5-4-1,4-13 1,4-20-1,8-42 0,21-54 1,25-28-2,20-5 1,13 0 1,4 21-1,-8 17 1,-4 24-2</inkml:trace>
    </iact:actionData>
  </iact:action>
  <iact:action type="add" startTime="27338">
    <iact:property name="dataType"/>
    <iact:actionData xml:id="d2">
      <inkml:trace xmlns:inkml="http://www.w3.org/2003/InkML" xml:id="stk2" contextRef="#ctx0" brushRef="#br0">8881 17227 0,'0'0'7,"0"0"1,0 0 2,0 0-1,0 0 1,0 0-1,0 0 0,0 0 0,0 0 1,0 0-1,0 0 0,0 0 1,0 0-1,0 0 0,50 21 0,-17 20 1,8 51-1,-4 36 0,-12 17 2,-12-25-3,-9-33 1,-4-29 1,0-21-1,0-12 1,8-9-1,8-3 0,18-5 1,23-12-2,43-29 2,28-42-1,13-41 0</inkml:trace>
    </iact:actionData>
  </iact:action>
  <iact:action type="add" startTime="27755">
    <iact:property name="dataType"/>
    <iact:actionData xml:id="d3">
      <inkml:trace xmlns:inkml="http://www.w3.org/2003/InkML" xml:id="stk3" contextRef="#ctx0" brushRef="#br0">9435 16134 0,'0'0'6,"0"0"4,0 0-1,0 0 0,91 96 1</inkml:trace>
    </iact:actionData>
  </iact:action>
  <iact:action type="add" startTime="30542">
    <iact:property name="dataType"/>
    <iact:actionData xml:id="d4">
      <inkml:trace xmlns:inkml="http://www.w3.org/2003/InkML" xml:id="stk4" contextRef="#ctx0" brushRef="#br0">15232 15012 0,'0'0'6,"0"0"3,0 0 1,0 0-1,4 62 1,4 9-1,0 20 0,-3-8 0,11-21 1,13-25-1,8-20 0</inkml:trace>
    </iact:actionData>
  </iact:action>
  <iact:action type="add" startTime="30764">
    <iact:property name="dataType"/>
    <iact:actionData xml:id="d5">
      <inkml:trace xmlns:inkml="http://www.w3.org/2003/InkML" xml:id="stk5" contextRef="#ctx0" brushRef="#br0">17375 14946 0,'0'0'6,"0"0"3,21 50 1,32 33-1</inkml:trace>
    </iact:actionData>
  </iact:action>
  <iact:action type="add" startTime="31059">
    <iact:property name="dataType"/>
    <iact:actionData xml:id="d6">
      <inkml:trace xmlns:inkml="http://www.w3.org/2003/InkML" xml:id="stk6" contextRef="#ctx0" brushRef="#br0">20346 14594 0,'0'0'8,"0"0"0,-5 95 3,5 34-3,5 24 1,11-17 1,5-40-1</inkml:trace>
    </iact:actionData>
  </iact:action>
  <iact:action type="add" startTime="33449">
    <iact:property name="dataType"/>
    <iact:actionData xml:id="d7">
      <inkml:trace xmlns:inkml="http://www.w3.org/2003/InkML" xml:id="stk7" contextRef="#ctx0" brushRef="#br0">10445 13290 0,'0'0'9,"0"0"-2,0 0 2,0 0 1,0 0-1,0 0 0,0 0 0,0 0 0,-42 0 1,38-4-1,-12 0 1,-5-5-2,-8-7 2,-12-9-1,-9-12 0,0-5 1,5 1-1,12 8 1,8 4-1,8 8 1,5 5 1,0-1-3,3 0 4,1 5-2,4 0 0,0-1-2,4 1-2,0 3 3,4-3 0,0 0 2,0-5-3,0 0 2,5 1-1,-1-1 0,4 1 1,5-1-1,12-8 0,8-4 0,9 0 1,16 0-1,-4 5 1,0 7-2,-9 9 1,-3 8 1,-17 4-1,0 4 0,-5 5 4,-3-1-6,-4 5 3,-5 3-2,0 1 1,-3 4 1,-5 0-1,0-5 0,-4-3 0,0-5 1,-4 5-1,-4-1 1,-13 9-2,-25 17 2,-36 16-1,-34 12 1,-12-8-2,16-16 2,25-9-1,29-20 1,33-17-2</inkml:trace>
    </iact:actionData>
  </iact:action>
  <iact:action type="add" startTime="39360">
    <iact:property name="dataType"/>
    <iact:actionData xml:id="d8">
      <inkml:trace xmlns:inkml="http://www.w3.org/2003/InkML" xml:id="stk8" contextRef="#ctx0" brushRef="#br0">16225 15012 0,'0'0'1,"0"0"3,0 0 5,0 0 0,0 0 1,0 0-1,0 0 0,0 0 1,0 0-1,0 0 0,0 0 0,0 0 0,0 0 1,-38-41-1,30 33 1,0-5-1,-4 1 0,-1-5 1,1 1-1,-1-1 0,-3-4 1,-5-3-1,-8-5 0,-4-5 0,-4-3 1,0 4-1,-1 4 2,5 4 0,4 5-2,4 3 0,-4 5 0,9 3 0,3 1 1,1 4-2,-1 4 0,-8 8 1,-8 13 0,-12 20 1,-17 30-1,0 20 0,4 8 1,4 0-1,21-12 0,8-20 0,12-18 1,9-11-1,4-9 1,4-9-1,1-3 0,-1-1 1,0-3-1,4-1 0,0-4 0,5-3 0,3-5 1,-16 0-1,75-21 1,-13-4-1,8-8 0,1-17 1,11-16 2,-3-4-3,-13 3 1,-16 18-1,-13 11 1,-20 14-1,-5 7 0,-4 5-1,1 3 1,-5 1-1,0 4 1,0 0 0,0 0 0,4 4 1,-8 0-2,5 0 3,-1 4-3,4 4 3,4 9-3,13 16 3,8 21-3,9 8 0,3 8 2,1-4 0,-5-8-1,-12-16 0,-4-13 0,-13-9 0,-3-11 1,-5-9-1</inkml:trace>
    </iact:actionData>
  </iact:action>
  <iact:action type="add" startTime="43056">
    <iact:property name="dataType"/>
    <iact:actionData xml:id="d9">
      <inkml:trace xmlns:inkml="http://www.w3.org/2003/InkML" xml:id="stk9" contextRef="#ctx0" brushRef="#br0">14338 18180 0,'0'0'1,"0"0"3,0 0 4,0 0 2,0 0-2,0 0 2,0 0-1,0 0 0,0 0 1,0 0-1,0 0 0,0 0 0,41-13 1,-20 17-1,25 0 0,45 1 1,41-1-1,21 0 2,9 4-1,-9-4 0,0 0-2,4 5 2,-16 3-1,-26 5 1,-7 3-1,0 1 0,12 0 0,0-5 1,-13-7-1,-12-5 0</inkml:trace>
    </iact:actionData>
  </iact:action>
  <iact:action type="add" startTime="45721">
    <iact:property name="dataType"/>
    <iact:actionData xml:id="d10">
      <inkml:trace xmlns:inkml="http://www.w3.org/2003/InkML" xml:id="stk10" contextRef="#ctx0" brushRef="#br0">7582 13182 0,'0'0'9,"0"0"-1,0 0 1,0 0 0,0 0 0,0 0 0,0 0 0,0 0 0,0 0 1,0 0-1,0 0 0,0 0 0,0 0 2,0 0-3,-17-41 1,21 37 1,1 0-1,7-1 0,4 1 1,13 0-1,13 4 0,12 4 0,4 0 0,-1 1 1,1-1-1,-4 0 1,-4 0-1,-5-4 1,1-4-1,3 0 0,1-5 1,0 1-1,-1 4 0,1 0 0,0 4 1,-1 4-1,1 0 0,-4 4 1,-5-3-1,-4-1 0,0 0 0,-4 0 1,1 0-1,-1 0 0,-4-4 0,4 0 0,-4 0 1,0 0-1,0 0 1,0 0-1,0 0 0,-1 0 0,6 0 1,3 0-1,0 4 0,4 1 0</inkml:trace>
    </iact:actionData>
  </iact:action>
  <iact:action type="add" startTime="48501">
    <iact:property name="dataType"/>
    <iact:actionData xml:id="d11">
      <inkml:trace xmlns:inkml="http://www.w3.org/2003/InkML" xml:id="stk11" contextRef="#ctx0" brushRef="#br0">20317 13294 0,'0'0'7,"0"0"1,0 0 3,0 0-3,0 0 2,0 0-1,-13 54 1,13 16 0,17 83-2,3 88 3,-7 24 3,-5-17-10,-8-24 5,-4-34 1,0-24-1,-4-26 0,3-28 0,5-29 1,0-21-1,0-12 0,0-13 0,0-12 1,0-9-2,0-3 3,0-5-3,0-4 1,0-4 1,0 0-1,0 0 0,-8-83 1,4 26-1,4-1 1,0 4-1,4 4 0,0 0 1,5 5-1,3-1 0,9 1 1,20-5-1,21 5 0,13 11 0,-5 10 0,-8 11 0,-12 13 2,3 8-4,9 9 3,9 16 0,7 4-1,-16 1 1,-16-9-1,-13-9 0,-21-3 1,-3-5-1,-5 1 0,-4-1 1,-4 5-2,-13 12 2,-8 8 0,-12 0-2,-13 0 2,-3-12 0,-9-8-1,4-5 0,-4-8 1,12-8-2</inkml:trace>
    </iact:actionData>
  </iact:action>
  <iact:action type="add" startTime="49428">
    <iact:property name="dataType"/>
    <iact:actionData xml:id="d12">
      <inkml:trace xmlns:inkml="http://www.w3.org/2003/InkML" xml:id="stk12" contextRef="#ctx0" brushRef="#br0">19804 18155 0,'0'0'6,"0"0"3,0 0 1,0 0-1,0 0 0,0 0 0,0 0 1,66-33-1,-12 24 0,37-3 0,45 4 1,59-5 0,61-7-1,30 3 0,-1-4 0,-12 1 1,-50 3-1,-45 0 0,-49 9 0,-42 0 1,-25-5-1,-17-11 0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863">
    <iact:property name="dataType"/>
    <iact:actionData xml:id="d0">
      <inkml:trace xmlns:inkml="http://www.w3.org/2003/InkML" xml:id="stk0" contextRef="#ctx0" brushRef="#br0">7342 5303 0,'0'0'2,"0"0"1,0 0 5,0 0 3,0 0-3,0 0 1,0 0 1,0 0-1,0 0 0,0 0 0,0 0 1,0 0-1,0 0 0,41-41 1,-33 37-2,5 0 2,-1-1-1,5 1 1,4 0-1,-1-4 0,1 0 0,0-1 1,3 1-1,1 0 0,0 0 0,0 3 1,0 1-1,0 0 0,-1 0 1,1 4-1,0 0 0,4 0 0,0 4 2,8 0-1,9 0-1,-5 1 2,5-5-3,-1 0 2,-4-5-1,1 1 0,-1-4 0,-4 0 1,1-1 2,-5 1-6,0 0 5,-4 4-3,0 0 1,0-1 0,0 5 0,0 0 1,8 5-1,4-1 1,5 0-1,-1 0 1,5 0-2,0-4 2,-5 0-1,1-4 0,-1 0 0,-3-4 1,-1-1-1,-4 5 0,0 0 1,5 0-1,-5 4 0,4 0 0,1 4 0,3 0 1,1 0-1,3 5 0,1-5 0,0 0 2,-1 0-3,-7-4 2,-1 0-2,0-4 1,-3 0 1,-1 0-1,-4-1 1,0 1-1,0 0 1,0 0-2,-4 4 2,0 0-1,0 0 0,0 4 1,0 0-2,4 0 2,0 1-1,5 3 2,-1-4-3,0 0 1,0 0 0,0 0 1,1-4-1,-5 0 0,0-4 1,0 0-1,4 0 1,1 0-2,3 0 2,0 0-1,1 4 0,3 0 0,5 4 0,8 4 1,4 0-1,-4 1 1,4-5-1,-8 0 0,-5-4 0,1-4 0,-1-5 1,1 1-1,0 4 2,-5 0-4,1 0 3,-5 4-1,1 4 0,3 0 1,1 4-1,-1 1 0,-4-5 0,1 0 2,-5 0-3,-4-4 2,0 0-2,0-4 2,5 0-1,3-5 0,-4 1 1,0 0 0,5 0 0,-5 3-3,-4 1 3,0 0-1,-8 4 0,0 0 0,-4 0 1,-1 0-1,5 0 0,-8 4 2,7 0-4,5 1 4,-8-1-3,4 0 1,0 0 1,0 0-1,-1 0 0,5 0 1,0 1-1</inkml:trace>
    </iact:actionData>
  </iact:action>
  <iact:action type="add" startTime="13753">
    <iact:property name="dataType"/>
    <iact:actionData xml:id="d1">
      <inkml:trace xmlns:inkml="http://www.w3.org/2003/InkML" xml:id="stk1" contextRef="#ctx0" brushRef="#br0">13271 4703 0,'0'0'2,"0"0"1,0 0 5,0 0 2,45-12-1,-20-1 0,8 1 1,-4-1-1,0 5 0,-4 0 0,-4-1 1,-5 5-1,5 0 0,-9 0 1,5 0-1,3 4 0,5-4 0,8 4 1,5 0-1,3 0 0,4 4 2,1 4-3,-1 0 1,-3 5 1,-5-1-1,-8 1 0,-4-1 1,-9-4-1,1 1 1,-5-1-1,-3 0-1,-1 1 2,-4-1-1,-4 0 0,0-8 1,-50 66-1,-32 13 0,-26 8 1,17-21-1,25-20 0,20-17 1,9-4-1,8-5 0,4-3 0,5-5 1,3 1-2,1-5 3,3 0-3,1-4 2,3 0-1,1 1 0,-4-1 1,-5 0-1,-8 0 2,-12-4-3,-21-4 1,-12-4 0,-5-5 0,1-7 1,8-5-1,12-8 0,4-9 0,13 1 1,8 3-1,4 5 1,5 4-2,3 5 2,1 3-1,3 4 0,5 1 0,0-1 1,3 5-1,1-5 0,0-4 1,4-8-1,8-12 0,13-21 0,29-25 1,37-25-1,16 0 0,5-3 1,-26 32-2,-32 33 2,-17 17-1,-8 8 1,-8 8-1,-1 1 0,5 16 0,4 0 1,20 0-1,25 16 0,21 18 0,13-1 1,-9 0-1,-16 0 0,-17 0 1,-17 0-1,-12 0 0,-8 0 0,-8 9 0,-5-1 1,-8 9 0,-12 12-2,-29 25 2,-29 17-1,-42 3 0,-8-7 1,21-22-1,16-16 0,21-16 1,13-13-2,20-12 2,0-9-1</inkml:trace>
    </iact:actionData>
  </iact:action>
  <iact:action type="add" startTime="20346">
    <iact:property name="dataType"/>
    <iact:actionData xml:id="d2">
      <inkml:trace xmlns:inkml="http://www.w3.org/2003/InkML" xml:id="stk2" contextRef="#ctx0" brushRef="#br0">12029 6504 0,'0'0'1,"0"0"1,112-29 8,25-8-2,65-17 4,5-4-4,0 4 1,0 4 0,-13 9 1,1 8-1,8 4 0,28 4 0,18 0 1,3-4-1</inkml:trace>
    </iact:actionData>
  </iact:action>
</iact:actions>
</file>

<file path=ppt/ink/inkAction1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552">
    <iact:property name="dataType"/>
    <iact:actionData xml:id="d0">
      <inkml:trace xmlns:inkml="http://www.w3.org/2003/InkML" xml:id="stk0" contextRef="#ctx0" brushRef="#br0">15476 6798 0,'0'0'1,"0"0"2,0 0 6,0 0 0,0 0 1,0 0-1,0 0 0,54 0 1,-13 4-1,21 0 0,13 0 1,11 5-1,14-1 0,-5 8 2,12-3 13,9-1-24,4-3 3,-4-5 6,-12 0 0,-13 4 0,-9 5 0,-3-1 3,-9-4-5,1-4 2,-1-4 1,9-4 0,-1 0-1,1 4 0,-1 4 2,-3 0-3,-1 5 1,5-5 1,0-4-1,-1 0 0,-3-4 0,-1 0 1,1-1-1,-9 5 1,0 0-2,0 5 2,13-1-1,8 0 0,4-8 1,0 0-1,-17-5 0,-3 5 0,-9 4 1,0 0-1,4 4 0,8 0 1,17-4-1,17-8 0,28-8 0,18-9 0</inkml:trace>
    </iact:actionData>
  </iact:action>
  <iact:action type="add" startTime="26866">
    <iact:property name="dataType"/>
    <iact:actionData xml:id="d1">
      <inkml:trace xmlns:inkml="http://www.w3.org/2003/InkML" xml:id="stk1" contextRef="#ctx0" brushRef="#br0">14499 5386 0,'0'0'2,"0"0"0,0 0 7,75-16 1,4-1-1,36 0 0,30-3 1,4-1 0,-4-4-1,-17 4 0,-4 5 0,9 3 0,12 1 1,12 0-1,21-1 0,16 5 1,17 4-1,4 0 0,-4 0 1,-4 4-1,4 4 0,0 4 0,8 4 1,17 9-1,8 8 0,46 8 1,0 5-1,20 3 0,25-7 1,-33-10-2,8 1 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4T23:17:34.9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8394">
    <iact:property name="dataType"/>
    <iact:actionData xml:id="d0">
      <inkml:trace xmlns:inkml="http://www.w3.org/2003/InkML" xml:id="stk0" contextRef="#ctx0" brushRef="#br0">3411 8893 0,'0'0'2,"0"0"0,0 0 7,0 0 1,0 0-1,0 0 0,0 0 1,0 0-1,0 0 0,0 0 1,0 0-1,0 0 0,0 0 0,0-41 1,9 32-1,-9 1 0,8 0 0,0-1 1,9 1-1,-1 0 0,1 0 0,8-1 1,4 5-1,0 0 0,4 0 1,8 0-1,9 0 0,-1-1 1,1 1-1,0 0 1,-9 0 14,0-4-23,1 4 1,-9-1 7,0 1 0,-8 0 1,8 4-1,-8 0 0,8 0 1,8 4 0,1 0-1,-1 1 0,0-1 1,-8 0-1,0 0 0,9 4 0,-1 1 1</inkml:trace>
    </iact:actionData>
  </iact:action>
  <iact:action type="add" startTime="39686">
    <iact:property name="dataType"/>
    <iact:actionData xml:id="d1">
      <inkml:trace xmlns:inkml="http://www.w3.org/2003/InkML" xml:id="stk1" contextRef="#ctx0" brushRef="#br0">3411 13468 0,'0'0'7,"0"0"2,0 0 0,0 0 1,0 0-1,0 0 0,0 0 1,0 0-1,0 0 1,0 0-1,0 0 0,0 0 1,58 37-1,-8-29 0,33 1 1,24 3-1,1 1 0,-9-1 2,-8-4-2,-16-4 0,-1 1 1,-8-1-2,9 0 3,-9 0-4,0 0 3,0 0-1,-8 5 1,-4-1-1</inkml:trace>
    </iact:actionData>
  </iact:action>
  <iact:action type="add" startTime="53602">
    <iact:property name="dataType"/>
    <iact:actionData xml:id="d2">
      <inkml:trace xmlns:inkml="http://www.w3.org/2003/InkML" xml:id="stk2" contextRef="#ctx0" brushRef="#br0">9137 8243 0,'0'0'2,"0"0"-1,0 0 9,0 0-1,0 0 1,0 0-1,0 0 0,0 0 0,0 0 1,0 0-1,0 0 1,0 0-1,0 0 0,0 0 1,0 0-1,0 0 0,0 0 1,0 0-1,-53 0 0,24 4 0,-9 0 1,-7 4-1,-9 1 0,0-1 0,1 0 1,7-4-1,5 1 0,8-1 3,4 0-4,4-4 1,4 0 0,5 0 0,-1-4 1,0 0-1,1-5 0,-1-3 1,1-1-1,-1-3 1,1-1-2,-1-3 2,1-1-1,-1-8 0,1-4 1,3 0-1,1-9 0,3-3 0,5-5 1,4 9-1,0-1 0,0 1 0,4 4 1,1-5 0,3 5-1,0 0 0,5 4 1,3-1-1,5 5-1,8 5 2,8 3-1,13 4 0,8 1 1,-1 3-1,1 5 1,-4 4-2,-8 0 3,-5 4-3,-8 0 2,0 4-1,0 0 0,0 4 0,1 5-1,-5 3 3,-5 1-2,-3-1 0,-4 1 1,-5 0-1,-4-1 0,5 1 0,-13-1 0,4 1 1,0 4 0,0 3-1,-4 5 1,0 13-2,-8 12 1,-5 12 1,-16 17-1,-16 8 0,-13 4 1,-29-8-2,-8-21 2,-4-24-1</inkml:trace>
    </iact:actionData>
  </iact:action>
  <iact:action type="add" startTime="55820">
    <iact:property name="dataType"/>
    <iact:actionData xml:id="d3">
      <inkml:trace xmlns:inkml="http://www.w3.org/2003/InkML" xml:id="stk3" contextRef="#ctx0" brushRef="#br0">7495 13157 0,'0'0'6,"0"0"9,0 0-11,0 0 5,0 0 0,0 0 1,0 0-1,0 0 1,0 0-1,0 0 0,0 0 1,0 0-1,0 0 1,0 0-1,0 0 0,0 0 0,0 0 0,0 0 1,0 0-1,0 0 0,62-8 0,-12 8 0,20 4 1,21 0-1,4 5 0,-4-5 3,-4-4-1,4 0-2,0 0 1,-8 0-2,-5 4 2,-3 4-1,-5 1 1,-12-1-1,4 0 2,-16 0-4,3 1 4,9-5-3,13-4 1,7 0 0</inkml:trace>
    </iact:actionData>
  </iact:action>
  <iact:action type="add" startTime="60433">
    <iact:property name="dataType"/>
    <iact:actionData xml:id="d4">
      <inkml:trace xmlns:inkml="http://www.w3.org/2003/InkML" xml:id="stk4" contextRef="#ctx0" brushRef="#br0">15095 6574 0,'0'0'2,"0"0"1,0 0 5,0 0 1,0 0 1,0 0-1,46 0 1,-26-4-1,1 0 0,4 4 1,4 0-1,8 0 1,9 0-1,7 0 0,14 4 1,3 9-2,0 3 4,-12 1 0,-12-5-3,-9 1-1,-8-5 2,-8-4-1,-5 4 1,1-4-4,-5 5 3,1-1 0,-1 4 1,-4 1-1,0 3 0,-8 1 0,0-17 0,-20 50 1,-5-9-1,-21 25 1,-20 30-1,-16 15 0,-1 1 1,4-25-1,9-25 0,4-12 0,4-5 1,4-3-1,12-13 0,17-9 0,4-3 0,13-5 0,4-3 2,-1-5-3,5 0 3,0 0-3,4 0 2,0 0-2,4 1 2,0-5-2,5 0 2,7 0 0,13 4 0,0 0-2,17 0 2,16 4 0,16-4-2,9 1 1,0-5 2,-12 0-3,-13 0 1,-9-5 2,-11 1-3,-9 4 2,-4 0-2,-4 0 1,-9 0 0,1 0 2,-5 0-2,-4 0-1,1 0 3,3-4-4,5 0 3</inkml:trace>
    </iact:actionData>
  </iact:action>
  <iact:action type="add" startTime="64805">
    <iact:property name="dataType"/>
    <iact:actionData xml:id="d5">
      <inkml:trace xmlns:inkml="http://www.w3.org/2003/InkML" xml:id="stk5" contextRef="#ctx0" brushRef="#br0">19224 4976 0,'0'0'2,"0"0"0,0 0 7,0 0 0,0 0 1,0 0-1,0 0 1,0 0-1,0 0 0,62-8 1,-16 0-1,20-5 0,13 5 1,20 4-1,17 0 2,20-5-3,5 5 2,-17 0 0,-25 0-2,-28 4 2,-22 4-1,-11 0 0,-9 0 0,-5-4 0,-7 0 0,0 0 1,-1-4-1,1 0-1</inkml:trace>
    </iact:actionData>
  </iact:action>
  <iact:action type="add" startTime="65228">
    <iact:property name="dataType"/>
    <iact:actionData xml:id="d6">
      <inkml:trace xmlns:inkml="http://www.w3.org/2003/InkML" xml:id="stk6" contextRef="#ctx0" brushRef="#br0">19332 5502 0,'0'0'7,"0"0"2,0 0 1,0 0-1,0 0 0,62-25 1,-33 17-1,0 0 0,-4 3 1,-5 1-1,5 4 1,12 0-2,25 0 1,30-4 1,19-4 0,-3 0 2,-9-5-3,0 1-1,-3 4 3,3-1-3,-16 5 2,-13 0-2,-33 0 2,-20 0-1</inkml:trace>
    </iact:actionData>
  </iact:action>
  <iact:action type="add" startTime="66125">
    <iact:property name="dataType"/>
    <iact:actionData xml:id="d7">
      <inkml:trace xmlns:inkml="http://www.w3.org/2003/InkML" xml:id="stk7" contextRef="#ctx0" brushRef="#br0">19439 6881 0,'0'0'9,"0"0"-2,0 0 3,0 0-1,0 0 0,0 0 0,0 0 1,0 0-1,0 0 0,0 0 0,0 0 0,0 0 1,-66 16-1,8-3 1,-4-5-1,-8 4 0,12 1 1,8-1-1,13 1 0,8-5 0,8 0 3,5 1-4,-1-1 1,5 0 1,8 0-2,-4 1 3,8-1-2,0-8 0,0 0 0,53 58 1,-3-17-1,12 5 0,0-1 2,-8-7-3,-9-5 1,-12-4 1,1-4-2,-18-5 2,1-3-1,-9-1 1,-8 5-2,-12 8 2,-17 17 0,-38 12-2,-3-5 2,0-7-1,8-9 0,8-8 1,13-8-1,12-9 0,8-3 1,13-9-2,8-5 3,0 5-3</inkml:trace>
    </iact:actionData>
  </iact:action>
  <iact:action type="add" startTime="66914">
    <iact:property name="dataType"/>
    <iact:actionData xml:id="d8">
      <inkml:trace xmlns:inkml="http://www.w3.org/2003/InkML" xml:id="stk8" contextRef="#ctx0" brushRef="#br0">20610 6326 0,'0'0'5,"0"0"4,0 0 1,0 0-1,0 0 1,-37 41-1,-13 13 1,-24 21-1,-1-5 0,5 0 0,0 5 2,-9 8-3,5 0 1,16-5 1,8-11-1,17-10 0,12-11 1,5-5-1,3 5 0,5 4 2,4-1-2,8 9 0,9 0 1,3-4-1,5-13 1,-1-7-1,5-10 0,4-7 1,0-9-1,4-4 0,13-4 1,24-12-2,34-13 2,16-12-1,0-9 0,-29 5 0,-21 8 1,-29 4-2,-12 8 2,-8 5 0,-9 3-1,-3 5 2,-5 4-4,0 0 4,-4-1-3,0 1 1,-8-4 1,-9-9-2,-16-3 2,-8-1-1,-9 0 0,9 5 1,-5 3 0,5 5 0,-1 8-2,-7 4 1,-9 5 0,0-1 1,8 0-1,9 0 2,8-3-3,12-1 1,4 0-1,5-4 1,0 0 1,3 4-1,1-4 0,0 4 1,0 0-1,-1 0-1</inkml:trace>
    </iact:actionData>
  </iact:action>
  <iact:action type="add" startTime="68524">
    <iact:property name="dataType"/>
    <iact:actionData xml:id="d9">
      <inkml:trace xmlns:inkml="http://www.w3.org/2003/InkML" xml:id="stk9" contextRef="#ctx0" brushRef="#br0">19874 7237 0,'0'0'5,"0"0"5,0 0-1,0 0 1,0 0-1,0 0 0,0 0 1,0 0-1,0 0 0,0 0 1,0 0-1,0 0 0,0 0 0,0 0 1,0 0-1,0 0 0,0 0 1,0 0-1,0 0 0,45 0 0,-36 0 1,-1 0-1</inkml:trace>
    </iact:actionData>
  </iact:action>
  <iact:action type="add" startTime="80290">
    <iact:property name="dataType"/>
    <iact:actionData xml:id="d10">
      <inkml:trace xmlns:inkml="http://www.w3.org/2003/InkML" xml:id="stk10" contextRef="#ctx0" brushRef="#br0">18686 7837 0,'0'0'1,"0"0"3,0 0 4,0 0 1,0 0 0,0 0 0,0 0 1,0 0-1,0 0 0,0 0 1,0 0-1,0 0 0,0 0 0,0 0 1,0 0-1,0 0 0,0 0 1,0 0-1,0 0 0,50-33 1,-25 29-1,12 0 1,5 4-1,11 0 0,14 0 0,11 0 1,5-4-1,-5-5 2,-7 1-3,-17 4 1,-13 0 1,-8 0-1,-8 4 0,0 0 0</inkml:trace>
    </iact:actionData>
  </iact:action>
  <iact:action type="add" startTime="83903">
    <iact:property name="dataType"/>
    <iact:actionData xml:id="d11">
      <inkml:trace xmlns:inkml="http://www.w3.org/2003/InkML" xml:id="stk11" contextRef="#ctx0" brushRef="#br0">19928 7928 0,'0'0'2,"0"0"1,0 0 4,0 0 3,0 0-1,0 0 1,0 0-1,0 0 0,0 0 1,0 0-1,0 0 0,0 0 1,0 0-2,0 0 2,0 0-1,0 0 0,41-4 1,-8-4-1,21-5 1,16-3-1,5-5 0,-1 5 1,1 3-1,-1 5 2,9-5-3,8-3 1,4-1 0,-8 1 1,-13 3-1,-16 5 1,-16 0-1,-9 4 0,-4-1 1,0 1-1,8-8 0</inkml:trace>
    </iact:actionData>
  </iact:action>
  <iact:action type="add" startTime="95119">
    <iact:property name="dataType"/>
    <iact:actionData xml:id="d12">
      <inkml:trace xmlns:inkml="http://www.w3.org/2003/InkML" xml:id="stk12" contextRef="#ctx0" brushRef="#br0">12112 8541 0,'0'0'7,"0"0"7,0 0-9,0 0 4,0 0 1,0 0-1,0 0 1,0 0-1,0 0 0,0 0 0,0 0 1,0 0-2,0 0 2,0 0-1,58-4 0,-8-4 1,8-1-1,8 1 0,-8 0 1,-13-1 0,-7 5-1,-9 0 0,-5 0 0,-3 4 2,-4 0 2,-5 0-8,5 0 4,-1 0 1,5 0-1,-1 4 0,5 0 0,4-4 1,8 0-1,9-4 1,16-4-2,13-5 2,3 1 0,-8 0-1,-12 3 0,-12 1 0,-9 4 1,-12 4-2,-4 0 2,-5 0-1,1 0 0,3 0 2,5 0-3</inkml:trace>
    </iact:actionData>
  </iact:action>
  <iact:action type="add" startTime="96638">
    <iact:property name="dataType"/>
    <iact:actionData xml:id="d13">
      <inkml:trace xmlns:inkml="http://www.w3.org/2003/InkML" xml:id="stk13" contextRef="#ctx0" brushRef="#br0">11123 8375 0,'0'0'6,"0"0"3,0 0 0,0 0 1,0 0-1,0 0 1,0 0-1,50-8 0,-25 8 0,37-4 0,41-8 1,26-5-1,-9 0 2,-21 5-3,-16 0 2,-5 3-1,1 1 0,-1 4 0,9 0 1,0 4 0,-8 0 0,-9 0-1,-8 0 0,-4-4 0,8-1 1,17 1-1</inkml:trace>
    </iact:actionData>
  </iact:action>
  <iact:action type="add" startTime="111296">
    <iact:property name="dataType"/>
    <iact:actionData xml:id="d14">
      <inkml:trace xmlns:inkml="http://www.w3.org/2003/InkML" xml:id="stk14" contextRef="#ctx0" brushRef="#br0">10685 7473 0,'0'0'1,"0"0"3,0 0 4,0 0 1,0 0 1,0 0-1,0 0 0,0 0 0,0 0 1,45 0-1,-12 4 0,13 0 1,8 4-1,8 5 0,0 12 1,0 12-1,-8 17 0,-13 8 2,-16 0 0,-9-4-2,-7-13 0,-1-3 0,-4-9 0,-4-8 0,0 0 1,0-1-1,-4 1 1,0 4-2,-4 0 2,-9 4-1,-8 1 1,-12 3-1,-13 0 1,-3-4 0,-5-4-2,4-8 2,12-5-1,1-3 0,12-5 1,0-4-2,8-4 1,1 0 0,-1-4 1,0 0-1,1-4-1,-1-1 0,0 1 2,1-4-1,-1-1 1,0 5-1,1-4 1,-1-1-1,-4-3 0,-4-5 0,-8-8 0,-4-4 1,3-4-1,1 3 0,4-3 0,8 4 1,4 0-1,5 0 1,-1-4-1,5 3 0,4 1 0,3 0 0,5 4 1,0 0 0,0 0-1,0 4 1,0 1-2,0 3 1,5 0 1,-1 0 0,4 1-2,4-1 2,13-4-1,8-4 0,5 0 1,3-4 0,5 0-2,-5 8 2,4 4-1,1 5 0,4 8 1,7 3-1,1 5 0,4 0 0,1 5 1,-6-1-1,-3 0 0,-8 0 1,-5 4-2,-4 1 3,-4 3-3,1 0 2,-5 5-1,-5 4 0,-3-1 1,-9 1-1,1 0 0,-5-5 0</inkml:trace>
    </iact:actionData>
  </iact:action>
  <iact:action type="add" startTime="120094">
    <iact:property name="dataType"/>
    <iact:actionData xml:id="d15">
      <inkml:trace xmlns:inkml="http://www.w3.org/2003/InkML" xml:id="stk15" contextRef="#ctx0" brushRef="#br0">14851 7808 0,'0'0'2,"0"0"1,0 0 5,0 0 2,0 0-1,0 0 0,0 0 1,0 0-1,0 0 0,0 0 1,0 0-1,0 0 1,0 0-1,0 0 0,0 0 0,0 0 1,0 0-1,0 0 0,0 0 0,0 0 0,0 0 1,0 0-1,0 0 1,0 0-1,0 0 0,0 0 0,41-33 1</inkml:trace>
    </iact:actionData>
  </iact:action>
  <iact:action type="add" startTime="120400">
    <iact:property name="dataType"/>
    <iact:actionData xml:id="d16">
      <inkml:trace xmlns:inkml="http://www.w3.org/2003/InkML" xml:id="stk16" contextRef="#ctx0" brushRef="#br0">15397 7899 0,'0'0'5,"0"0"5,0 0 0,0 0-2,50 0 1,-38 0 0,1 0 0,-1 4 1,1 1-1,3-1 0,5 4 1,8 0-1,8 1 0,13-1 1,-1 0-1,5-4 0,4 0 0,-8-4 2,-1 0-2,-7 0 0,-5 0 0,-4 0 1,-4 0-1,0 0 0,-4 0 0,-5 0 1,-3 0-1,0 0 0</inkml:trace>
    </iact:actionData>
  </iact:action>
  <iact:action type="add" startTime="137038">
    <iact:property name="dataType"/>
    <iact:actionData xml:id="d17">
      <inkml:trace xmlns:inkml="http://www.w3.org/2003/InkML" xml:id="stk17" contextRef="#ctx0" brushRef="#br0">19017 4649 0,'0'0'2,"0"0"-1,0 0 8,46-33 0,-25 21 1,8-5-1,12-4 0</inkml:trace>
    </iact:actionData>
  </iact:action>
  <iact:action type="add" startTime="137135">
    <iact:property name="dataType"/>
    <iact:actionData xml:id="d18">
      <inkml:trace xmlns:inkml="http://www.w3.org/2003/InkML" xml:id="stk18" contextRef="#ctx0" brushRef="#br0">19837 4380 0,'0'0'8,"0"0"1,0 0 0,49 46 1,1-22-1,24 5 0,13 0 1,0-4-1,-4 4 1,-13 0-1,-8 0 1,-8 4-2,-8-4 2,-5 0-1,-8 0 0,-4 0 0,-4 4 1,0 9-1,-5 7 1,-3 5-1,-5 4 0,-3-8 1,-5-5 0,0-3-1,-4-5 0,0-4 1,0 0-1,-4 0 0,-5 9 1,-3 8-1,-4 3 0,-1 5 0,-4 4 1,1 1-1,-9-1 0,-4-4 0,-9-5 0,-16-3 1,-12-4-2,-9-9 2,-12-8 0,4-8-1,13-5 0,4-8 0,3-3 2,-11-1-3,-22-8 1,-20-17 1,-12-16-1,16-17 0,33 4 0,21 9 0,17 8 2,8 4-3,4 0 1,4 0 1,4 0-1,0 0 0,4-4 1,1-1-1,3 1 0,9 0 2,4-8-1,12-25-3,13-46 3,16-29 0,0 8-2,-8 34 2,4 16-1,9 5-1</inkml:trace>
    </iact:actionData>
  </iact:action>
  <iact:action type="add" startTime="137834">
    <iact:property name="dataType"/>
    <iact:actionData xml:id="d19">
      <inkml:trace xmlns:inkml="http://www.w3.org/2003/InkML" xml:id="stk19" contextRef="#ctx0" brushRef="#br0">19746 4074 0,'0'0'5,"0"0"4,0 0 0,0 0 0,70 41 1,-20 9-1,20 8 1,17 16-1,-9 1 1,-3-13-1,-9-12 1,-12-13-1,-9-8 0</inkml:trace>
    </iact:actionData>
  </iact:action>
  <iact:action type="add" startTime="141576">
    <iact:property name="dataType"/>
    <iact:actionData xml:id="d20">
      <inkml:trace xmlns:inkml="http://www.w3.org/2003/InkML" xml:id="stk20" contextRef="#ctx0" brushRef="#br0">21405 5771 0,'0'0'2,"0"0"1,0 0 5,0 0 2,0 0-1,0 0 1,0 0-1,0 0 0,0 0 0,0 0 1,0 0-1,-17 62 0,-4-16 0,-3 24 1,-9 25-1,-5 21 0,-3 9 2,-5-5-2,5-17 0,4-16 0,4-8 0,-9 8 0,-3 12 1,-9 9-1,-4-1 1,8-16-1,13-12-1,4 0 2,4-1-1,-4 9 1,0 4-1,0 1 0,0-1 1,0-4-1,0-5 0,-1-3 0,6-4 1,-1-1-1,0 1 0,-5-1 1,1-3-1,9-9 0,3-17 1,4-12-1,5-8 0,4-8 1,8-17-1,0 0 0</inkml:trace>
    </iact:actionData>
  </iact:action>
  <iact:action type="add" startTime="144430">
    <iact:property name="dataType"/>
    <iact:actionData xml:id="d21">
      <inkml:trace xmlns:inkml="http://www.w3.org/2003/InkML" xml:id="stk21" contextRef="#ctx0" brushRef="#br0">21479 6500 0,'0'0'7,"0"0"2,0 0 1,0 0-1,0 0 0,0 0 1,0 0-1,0 0 0,0 0 1,0 0-2,0 0 2,0 0-1,0 0 1,0 0-1,21 54 0,-9-25 0,5 8 1,3 4-1,1 1 0,-4 3 1,-5 5-1,-4 4 1,-3 4-1,-5 4 3,-5 8-3,1 5 2,4-9-3,4 0 2,1-4-1,-1-4 1,-4 0 1,-4 4-4,-5 5 0,5-1 2,-12-4 0,7-4 0,1-13 0,0-7 1,-1-5-1,5-4 1,0-4-1,0-5-1,0 1 3,0-4-2,4-5 1,-8 0-2,8-3 2,-5-1-2,5-4 2,0 0-1,0 0-1,0 1 2,0-1 0,0 0-2,-4-4 2,4 0-1,-4 0 1,4 0-1,0 0 0,0 0 0,0 0 2,0 0-3,0 0 2,0 0-2,0 0 2,0 0-1,-8-104 2,12 63-3,4-17 1,9-17 1,-13-3 0,4-1-2,0 0 2,9 1-2,4-5 2,4-4-1,-1 4 0,1 5 1,-4 11 0,0 9-1,-5 13 0,1 3 1,-1 5-2,5 4 2,-9 4-1,5 0 1,-1 0-1,1 4 0,0 5 0,-5 3 0,0 0 0,1 5 1,-5 4-1,0-1-1,1 1 2,-5 4 1,0 0-3,0 0 2,0 4 0,0 0-2,0 0 1,1 0 2,-1 0-3,0 4 0,0 0 2,4 0-1,0 0 1,5 5-1,-9-1 1,4 0-2,1 0 2,-1 1-1,0-1 1,0 0-1,1 1 0,-1-1 1,-4 0-2,-4-4 1</inkml:trace>
    </iact:actionData>
  </iact:action>
  <iact:action type="add" startTime="148324">
    <iact:property name="dataType"/>
    <iact:actionData xml:id="d22">
      <inkml:trace xmlns:inkml="http://www.w3.org/2003/InkML" xml:id="stk22" contextRef="#ctx0" brushRef="#br0">18413 8727 0,'0'0'6,"0"0"4,0 0-1,0 0 0,0 0 1,0 0-1,50 13 0,-4-5 0,11 0 1,10 1-1,-1-1 0,0-4 1,-4-4-1,8 0 1,5 4 3,8 4-4,12 5 0,8-1 0,-12-3 1,-4-9 0,-8 0-2,-5-5 2,1 1-1,-1 4 1,1 4-1,-1 5 0,1-1 0,-5 0 0,-4-4 3,4-4-5,9-4 2,16 4 1,13 4-1,4 1 0,-5-1 1,-3 0-2,-1-4 2,13 4 0,20 0-2,17 8 4,13 5-5,12 4 0,0-5 2,-13-3 0,-37-5 0,-45-4 0,-17-4 1,-4-4-1</inkml:trace>
    </iact:actionData>
  </iact:action>
  <iact:action type="add" startTime="149860">
    <iact:property name="dataType"/>
    <iact:actionData xml:id="d23">
      <inkml:trace xmlns:inkml="http://www.w3.org/2003/InkML" xml:id="stk23" contextRef="#ctx0" brushRef="#br0">18231 8363 0,'0'0'6,"0"0"4,0 0-1,0 0 0,0 0 1,50 4-1,-13 0 0,17 0 1,12-4-1,17-8 0,20-4 0,34-9 3,24-4-4,21-4 2,0-8-1,-29 4 0,-33 4 1,-20 4-1,-26 8 0,-28 9 1,-17 4-1,-9 0 1,-7 0-2,-5 4 0</inkml:trace>
    </iact:actionData>
  </iact:action>
  <iact:action type="add" startTime="150424">
    <iact:property name="dataType"/>
    <iact:actionData xml:id="d24">
      <inkml:trace xmlns:inkml="http://www.w3.org/2003/InkML" xml:id="stk24" contextRef="#ctx0" brushRef="#br0">20565 8702 0,'0'0'6,"0"0"4,0 0-1,0 0 1,0 0-1,54-4 0,-21-4 1,12 0-1,1-1 0,-1 1 0,1 0 1,8 0-1,8 4 0,16-5 2,21 1-3,21 0 1,13-5 1,-5 9-1,-8 0 0,-21 4 1,-16 0-1,-21 0 0,-16 0 1,-17 0-1,-9-4 0,-3 0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168">
    <iact:property name="dataType"/>
    <iact:actionData xml:id="d0">
      <inkml:trace xmlns:inkml="http://www.w3.org/2003/InkML" xml:id="stk0" contextRef="#ctx0" brushRef="#br0">9783 11452 0,'0'0'6,"0"0"3,0 0 1,0 0-1,0 0 1,0 0-1,0 0 0,0 0 0,0 0 0,0 0 1,54-5-1,4-3 0,49-4 0,50-5 1,42-3-1,20-1 0,1-4 1,-9 4-1,-29 1 0,-38-1 1,-24 4-1,-29 5 0,-8 8 1,0 0-1,8-1 0,12 1 0,5-4 1,-1 4 0,5 4-1,8 0 0,25 0 1,25-8-1,16-9 0</inkml:trace>
    </iact:actionData>
  </iact:action>
  <iact:action type="add" startTime="18110">
    <iact:property name="dataType"/>
    <iact:actionData xml:id="d1">
      <inkml:trace xmlns:inkml="http://www.w3.org/2003/InkML" xml:id="stk1" contextRef="#ctx0" brushRef="#br0">3924 15041 0,'0'0'1,"0"0"3,0 0 4,50-20 1,-29 15 0,-9 1 2,5 0-3,-1 0 1,9 0 1,0 0-1,8 0 1,8-1-1,9 1 1,16-4-2,0 0 2,1 4 1,-1-1 1,-17 1-4,1 0 2,-17 4-1,0 0 0,-8 4 0,0 0 1,0 1-1,-5-1 1,5 0 0,-8 0-2,3 0 2,5 0-1,4 0 0,4 5 1,5-5-1,3 0 2,4 0-3,-3 0-2,-1-4 3,1 0 0,-5 0 1,-4 0-1,0 0 0,-4 0 1,-4 0-1,-4 0 0,-5 0 0,1 0 0,-1 0 1,1 0-1,-1 0 1</inkml:trace>
    </iact:actionData>
  </iact:action>
  <iact:action type="add" startTime="33354">
    <iact:property name="dataType"/>
    <iact:actionData xml:id="d2">
      <inkml:trace xmlns:inkml="http://www.w3.org/2003/InkML" xml:id="stk2" contextRef="#ctx0" brushRef="#br0">16547 8669 0,'0'0'1,"0"0"3,0 0 4,0 0 1,0 0 1,0 0-1,62-16 0,-28 8 1,-1 3-1,0 1 0,4 4 1,4 9-1,9 7 0,8 9 0,8 8 1,13 8 1,-9 1-4,-12-9 3,-17-8 0,-12-9-1,-8-3 0,-17-5 0,-4 4 1,-12 9-1,-21 12 0,-13 13 1,1-1-1,3 1 0,5-1 1,4 1-1,4-9-1,4-4 2,9-8-1,3-8 0,5-5 1,4-3-1,4-5 0,0 0 0,4 0 1,8 0-1,13 4 1,12 1-1,13-5 0,-9-4 0</inkml:trace>
    </iact:actionData>
  </iact:action>
  <iact:action type="add" startTime="34129">
    <iact:property name="dataType"/>
    <iact:actionData xml:id="d3">
      <inkml:trace xmlns:inkml="http://www.w3.org/2003/InkML" xml:id="stk3" contextRef="#ctx0" brushRef="#br0">19820 7009 0,'0'0'6,"0"0"3,0 0 1,0 0-1,0 0 1,46 17-1,7-21 0,26-5 0,16 1 1,9 4-1,7 0 2,13 0-3,13-5 1,-5-3 0,-12 4 1,-20 8-1,-18 4 2,-20 4-3,-8 0 1,-12 1 0,-13-1 1</inkml:trace>
    </iact:actionData>
  </iact:action>
  <iact:action type="add" startTime="34472">
    <iact:property name="dataType"/>
    <iact:actionData xml:id="d4">
      <inkml:trace xmlns:inkml="http://www.w3.org/2003/InkML" xml:id="stk4" contextRef="#ctx0" brushRef="#br0">19808 7800 0,'0'0'6,"0"0"3,0 0 2,0 0-3,0 0 1,0 0 1,53-13-1,5 1 0,25-5 0,16 1 1,13 3-1,16 1 2,13-4-3,4-1 1,-9 0 1,-16 9-1,-20 4 0,-9 0 0,-21 0 1,-12-5-1,-13 1 0</inkml:trace>
    </iact:actionData>
  </iact:action>
  <iact:action type="add" startTime="35387">
    <iact:property name="dataType"/>
    <iact:actionData xml:id="d5">
      <inkml:trace xmlns:inkml="http://www.w3.org/2003/InkML" xml:id="stk5" contextRef="#ctx0" brushRef="#br0">19787 8852 0,'0'0'5,"0"0"12,0 0-15,0 0 8,0 0-1,-41 4 0,3 0 1,-32 0-1,-4 0 0,11 0 0,10 0 1,-1 9-1,0 3 2,4 13 0,5 4-1,8 1-1,12-5 0,4-9 0,9 1-1,4-4 3,8-1-3,4 9 0,8 8 1,13 8 0,12 13 0,13 4 1,4 0-1,-5-8 0,-3-9 1,-13-8-1,-4-4 0,-9-4 0,-3-4 1,-5-5-1,-3-3 0,-5-5 0,0 0 1,-4 1-1,0-1 0,-8 9 1,-5 3-1,-7 5 0,-1-4 0,0-5 1,5-3-1,7-9 0</inkml:trace>
    </iact:actionData>
  </iact:action>
  <iact:action type="add" startTime="36026">
    <iact:property name="dataType"/>
    <iact:actionData xml:id="d6">
      <inkml:trace xmlns:inkml="http://www.w3.org/2003/InkML" xml:id="stk6" contextRef="#ctx0" brushRef="#br0">20424 8537 0,'0'0'7,"0"0"2,0 0 0,0 0 0,0 0 1,0 0-1,0 0 0,-58 37 1,13 9-1,-22 32 0,-7 22 1,8 3 0,8 1 1,8-5-1,17-8-1,17-12 1,11-17-3,5-12 4,5-5-2,3-8-1,0-8 2,0-8 0,1-4-2,-1-5 0,0 1 1,1-5 0,-1 0 0,0 0 0,4-4 1,5 1-1,0-5 1,-1 0-1,-16 0 0,0 0 0,54-13 1,-33 5-2,-1 0 2,-3-1 0,-1 1-1,-3 0-1,-5 0 2,0-1 0,1 1-2,-5 0 2,0-5-1,0 1 1,0-5-1,0 1 0,0 3 0,-4 1 1,0-1-1,0 1 0,0 12 0,0 0 1,0 0-1,0 0 0,-33-62 1,25 50-1,0 3 0,-9 1 1,5 0-2,-1 4 2,1-1-1,0 1 1,-5 0-2,-12-4 2</inkml:trace>
    </iact:actionData>
  </iact:action>
  <iact:action type="add" startTime="37737">
    <iact:property name="dataType"/>
    <iact:actionData xml:id="d7">
      <inkml:trace xmlns:inkml="http://www.w3.org/2003/InkML" xml:id="stk7" contextRef="#ctx0" brushRef="#br0">21235 8222 0,'0'0'6,"0"0"3,0 0 0,0 0 1,0 0-1,0 0 1,0 0-1,0 0 1,0 0-1,0 0 1,-50 95-1,-3 34 0,-43 82 3,-24 46-5,5-5 3,15-12-1,22-24 0,16-22 0,12-36 1,9-43-1,12-32 1,8-29-1,9-21 0,7-12 3,5-9-6,5-3 4</inkml:trace>
    </iact:actionData>
  </iact:action>
  <iact:action type="add" startTime="38154">
    <iact:property name="dataType"/>
    <iact:actionData xml:id="d8">
      <inkml:trace xmlns:inkml="http://www.w3.org/2003/InkML" xml:id="stk8" contextRef="#ctx0" brushRef="#br0">21376 8988 0,'0'0'6,"0"0"3,0 0 0,0 0 1,0 0-1,0 0 0,0 0 1,0 0-1,-13 58 0,-12 25 0,-8 49 1,0 13-1,4-8 2,13-25 0,3-21-2,1-13 0,4-11 0,-1-9 1,5-13-2,4-12 2,0-8-1,0-8 0,0-5 1,0-8-3,0 0 2,4-4 1,-4 0-1,0 0 0,0 0 0,0 0 0,33-161 1,-8 41 0,13-21-1,7-4 0,9 13 0,0 20 1,-5 29-1,-11 25 0,-18 21 1,-3 12-1,-5 9 0,-4 7 0,-3 1 0,-1 4 0,0 0 1,4 0-1,-4-1 1,5 1-2,7 0 2,9 0-1</inkml:trace>
    </iact:actionData>
  </iact:action>
  <iact:action type="add" startTime="38729">
    <iact:property name="dataType"/>
    <iact:actionData xml:id="d9">
      <inkml:trace xmlns:inkml="http://www.w3.org/2003/InkML" xml:id="stk9" contextRef="#ctx0" brushRef="#br0">22307 8355 0,'0'0'7,"0"0"1,-17 49 2,-16 47-1,-8 69 0,3 22 2,5-22 0,17-32-2,12-13 0,8 0 0,0 8 0,0 9 0,0-13 1,0-16-1,0-26 1,5-19-1,-9-22 0,0-12 0,0-8 0,-21-5 1,-16 1-1,-34-9 0,-44-25 1,-47-45 1,1-54-2</inkml:trace>
    </iact:actionData>
  </iact:action>
  <iact:action type="add" startTime="39062">
    <iact:property name="dataType"/>
    <iact:actionData xml:id="d10">
      <inkml:trace xmlns:inkml="http://www.w3.org/2003/InkML" xml:id="stk10" contextRef="#ctx0" brushRef="#br0">22091 8682 0,'0'0'7,"0"0"9,67 4-14,20 0 7,37 0 0,0 0 1,-29 0 1,-33 1 2,-25-5-4</inkml:trace>
    </iact:actionData>
  </iact:action>
  <iact:action type="add" startTime="41028">
    <iact:property name="dataType"/>
    <iact:actionData xml:id="d11">
      <inkml:trace xmlns:inkml="http://www.w3.org/2003/InkML" xml:id="stk11" contextRef="#ctx0" brushRef="#br0">5832 14267 0,'0'0'7,"0"0"1,0 0 2,0 0 0,0 0-2,66-8 1,-33 4 1,0-1-1,-4 1 1,0 4-1,-4 0 0,0 4 0,-1 1 1,1-1-1,4 4 0,0-4 0,0 0 1,4-4-1</inkml:trace>
    </iact:actionData>
  </iact:action>
  <iact:action type="add" startTime="41453">
    <iact:property name="dataType"/>
    <iact:actionData xml:id="d12">
      <inkml:trace xmlns:inkml="http://www.w3.org/2003/InkML" xml:id="stk12" contextRef="#ctx0" brushRef="#br0">5724 14673 0,'0'0'8,"0"0"7,0 0-13,0 0 7,0 0 0,0 0 1,0 0-1,0 0 0,46-33 1,-34 29-1,5 4 0,3 0 1,9 0-1,8 0 0,1 0 0,11-5 1,9-3-1,-4 0 0,4 0 0,0-5 4</inkml:trace>
    </iact:actionData>
  </iact:action>
  <iact:action type="add" startTime="43752">
    <iact:property name="dataType"/>
    <iact:actionData xml:id="d13">
      <inkml:trace xmlns:inkml="http://www.w3.org/2003/InkML" xml:id="stk13" contextRef="#ctx0" brushRef="#br0">6998 13766 0,'0'0'6,"0"0"4,0 0-1,0 0 1,0 0-1,0 0 0,0 0 1,0 0-1,0 0 0,0 0 0,-49 79 1,-26 28-1,-32 42 0,-1 9 1,21-9 3,29-25-5,13-20 2,12-13-2,12-13 2,9-16-1,12-12 0,4-9 0,12-3 0,9-5 2,8-8-2,4-9 0,5-3 0,-1-9-1,1-8 2,3-5-1,1-7 1,-1-9-1,-8-8 2,-4-13-2,-8-3 0,0-9 0,-12-4 1,-1 4 1,-4 4-3,-4 8 2,1 9-1,-5 12 0,0 9 0,-5-1 1,1 5-4,-4 3 2,-4 5 2,12 4-2,-83 21 3,4 8-2,-12 8 1,8-4-2,13-8 2</inkml:trace>
    </iact:actionData>
  </iact:action>
  <iact:action type="add" startTime="46688">
    <iact:property name="dataType"/>
    <iact:actionData xml:id="d14">
      <inkml:trace xmlns:inkml="http://www.w3.org/2003/InkML" xml:id="stk14" contextRef="#ctx0" brushRef="#br0">6072 14139 0,'0'0'2,"0"0"-2,0 0 0,0 0 1,0 0 5,0 0 2,0 0 2,0 0-1,0 0 1,0 0-2,0 0 2,33 53-1,-4-24 1,25 17-1,37 24 0,37 13 0,21 4 2,-17-12-2,-28-17-1,-26-13 2,-24-8 0,-9-8-1,-20-8 0,-4-4 1,-4-5-1,-5 1 0,-4-5 0,-4-4 0,0 0 0,1-4 1,-5 0-1,0 0 0</inkml:trace>
    </iact:actionData>
  </iact:action>
  <iact:action type="add" startTime="47088">
    <iact:property name="dataType"/>
    <iact:actionData xml:id="d15">
      <inkml:trace xmlns:inkml="http://www.w3.org/2003/InkML" xml:id="stk15" contextRef="#ctx0" brushRef="#br0">5877 14284 0,'0'0'7,"0"0"2,0 0 0,0 0 1,0 0-1,0 0 0,0 0 1,0 0-1,71 45 0,-26-8 0,21 21 1,13 21-1,4 12 2,-9-4 0,-8-17-1,-8-16-2,-12-16 1,-5-9 1,-8-9-1,4-12 0,5-8 0</inkml:trace>
    </iact:actionData>
  </iact:action>
  <iact:action type="add" startTime="48409">
    <iact:property name="dataType"/>
    <iact:actionData xml:id="d16">
      <inkml:trace xmlns:inkml="http://www.w3.org/2003/InkML" xml:id="stk16" contextRef="#ctx0" brushRef="#br0">12584 5349 0,'0'0'6,"0"0"3,0 0 1,0 0-1,0 0 0,0 0 1,0 0-1,0 0 1,0 0-2,0 0 1,0 0 1,0 0-1,0 0 1,0 0-1,91-42 1,-8 30-1,8 0 0,4-1 0,4 1 3,0-1-2,9 5 0,0 0 1,-5 4-3,-8-5-2,0 1 4,-4-4 0,-4-1-2,-4 5 1,0 4 0,-5 4 1,-3 4-1,-5 0 1,-4 0-1,-12 0 0,4-4 1,0-4-1,16 0 1,1 4-1,20 4-1,17 9 1,4-1 2,4-4-2,20 1 1,13-1-2,5 0 1,-14 0 1,-32-3-2,-21-5 2,-8 0 0</inkml:trace>
    </iact:actionData>
  </iact:action>
  <iact:action type="add" startTime="54487">
    <iact:property name="dataType"/>
    <iact:actionData xml:id="d17">
      <inkml:trace xmlns:inkml="http://www.w3.org/2003/InkML" xml:id="stk17" contextRef="#ctx0" brushRef="#br0">4462 15546 0,'0'0'2,"0"0"1,0 0 12,0 0-13,0 0 7,0 0 1,0 0-1,-8 67 0,8 7 1,8 42-1,1 0 1,-9-12 0</inkml:trace>
    </iact:actionData>
  </iact:action>
  <iact:action type="add" startTime="54762">
    <iact:property name="dataType"/>
    <iact:actionData xml:id="d18">
      <inkml:trace xmlns:inkml="http://www.w3.org/2003/InkML" xml:id="stk18" contextRef="#ctx0" brushRef="#br0">4520 15464 0,'0'0'6,"0"0"4,0 0-1,0 0 0,0 0 1,0 0-1,0 0 0,42 4 1,-26 0-1,9 8 0,8 5 1,0 4-1,0 3 0,-4 1 0,4 0 1,-16 0-1,-1-4 0,-3-1 0,-5-3 1,0-1-1,1 1 0,-9 0 1,0-1-1,-9 5 0,1 0 0,-4-1 3,-1 1-4,1-5 1,-1-3 0,1-1 1,4-3-1,-1-5 1,1 0-2,4 0 4,0 0-5,0 0 3,0 0-2,-1-4 1,1 0 0,0 0 1,4 0 1,0 5-3,4-1 1,5 0 0,7 0 1,17 8-1,9 9 1,20 8-1,8 8 1,0 1-2,-8-5 1,-12-4 2,-13-9-3,-8-3 2,-8-5-1,0-3 0,-5-5 0,5-4 2</inkml:trace>
    </iact:actionData>
  </iact:action>
  <iact:action type="add" startTime="94182">
    <iact:property name="dataType"/>
    <iact:actionData xml:id="d19">
      <inkml:trace xmlns:inkml="http://www.w3.org/2003/InkML" xml:id="stk19" contextRef="#ctx0" brushRef="#br0">10573 7510 0,'0'0'2,"0"0"0,0 0 7,0 0 2,0 0-3,0 0 2,0 0-1,0 0 0,0 0 0,0 0 1,0 0-1,0 0 0,0 0 1,0 0-1,41-12 0,-32 12 1,7 0-1,5 0 0,12 4 0,13 0 1,7 0-1,1-4 0,4 0 1,-4-4-1,-4 0 0,-5-4 2,1-1 0,-5 1-3,-4 0 2,-4 4-1,0-1 0,0 5 0,5 0 1,3 0-1,5 0 0,7 0 1,1 0-1,0 0 0,-4 0 0,-5-4 1,-4 0-1,-3 0 0,-1 0 1,-4 0-1,0 0 1,0-1-2,0 1 2,-4 0-1,0 4 0,4 0 1,0 0-1,1 0 2,3 0-4,4 0 4,5 4-3,3-4 1,1 0 0,0 0 1,-5-4-1,1 0 0,-9 0 2,-4 0-3,-4 0 2,0-1-2,-4 1 2,0 0-1,-1 4 0,-3 0 0,4 0 1,4 4 1,4 0-4,4 1 3,9-1-1,7 0 0,5 0 1,4 0-1,-4-4 0,-4-4 0,-4 0 2,-9 0-3,-4 0 2,-3-1-1,-6 1 0,-3 4 0,0 0 1,4 0-1,-4 0 0,4 4 1,4 1-1,4-1 0,5 0 0,3-4 0,5 4 1,4-4-1,-9 0 0,5-4 1,-1 0 0,-7-5-3,-5 1 3,0 0-1,-8 4 0,0 0 0,-4-1 0,-4 1 1,-1 0-1,-3 0 2,-5 4-5,1 0 3,-1 0 1,5 0-2,-9 0 2,4 0-1,-3 0 1,-1 0-1,0 4 0</inkml:trace>
    </iact:actionData>
  </iact:action>
  <iact:action type="add" startTime="95829">
    <iact:property name="dataType"/>
    <iact:actionData xml:id="d20">
      <inkml:trace xmlns:inkml="http://www.w3.org/2003/InkML" xml:id="stk20" contextRef="#ctx0" brushRef="#br0">10660 7763 0,'0'0'6,"0"0"3</inkml:trace>
    </iact:actionData>
  </iact:action>
  <iact:action type="add" startTime="95893">
    <iact:property name="dataType"/>
    <iact:actionData xml:id="d21">
      <inkml:trace xmlns:inkml="http://www.w3.org/2003/InkML" xml:id="stk21" contextRef="#ctx0" brushRef="#br0">11003 7692 0,'0'0'8,"0"0"0,0 0 1,0 0 1,50-12-1,-29 4 0,8 3 1,4 1-1,12 0 1,21-4-1,26-5 0,3-3 1,-4-1-1,-17 1 0,-16 3 0,-12 5 1,-13 4-1,0 0 0,-4 4 1,8 0-1,0 0 1,13 0-2,8 0 2,8-4-1,-4 4 0,0 0 1,-4 0-1,-8 0 0,-5 0 1,-3 0-1,-5 0 0,0 0 1,0 0-1,1 0 0,3 0 0,9 4 1,-5 0-1,9-4 0,0 0 0,4 0 1,-1 0-1,1 0 0,0 0 1,-4 0-1,-4 0 0,-5 0 1,1 0-1,3 0 0,-7 0 0,3 0 1,9 4-1,16 0 0,1-4 1,-1 0-1,5 0 0,-9-4 1,-8 0-1,-5 0 0,-3 0 0,0-1 1,4 1-1,16 0 0,42-4 0</inkml:trace>
    </iact:actionData>
  </iact:action>
  <iact:action type="add" startTime="140697">
    <iact:property name="dataType"/>
    <iact:actionData xml:id="d22">
      <inkml:trace xmlns:inkml="http://www.w3.org/2003/InkML" xml:id="stk22" contextRef="#ctx0" brushRef="#br0">4040 16523 0,'0'0'2,"0"0"0,0 0 7,0 0 2,0 0-3,0 0 1,0 0 0,0 0 1,42-12 0,-26 8-2,1 0 1,8 0 1,16-1-1,17 1 0,8 0 0,17 0 1,-9 0-1,1 0 2,-9 4-1,-12 0 0,-1 0-1,1-4 0,4 0 0,4-1 0,9 1 1,7 0-1,1 4 1,-1 0-2,-11 0 2,-5 0-1,-9 4 0,-7 0 0,-9-4 1,-4 0-1,-4 0 0,0 0 2,0 0-3</inkml:trace>
    </iact:actionData>
  </iact:action>
  <iact:action type="add" startTime="142274">
    <iact:property name="dataType"/>
    <iact:actionData xml:id="d23">
      <inkml:trace xmlns:inkml="http://www.w3.org/2003/InkML" xml:id="stk23" contextRef="#ctx0" brushRef="#br0">10970 15021 0,'0'0'8,"0"0"-1,0 0 3,0 0-1,0 0 0,0 0 1,58 8-1,-29 0 0,13 0 1,-9 1-1,12 3 1,9-4-1,8 1 0,4 3 1,5-4 1,-1 1 0,-8-1-2,0 0 1,-17 0-2,1-3 1,-5-1 1,1-4 1,-1 0-4,0 0 3,5 0-1,8 4 0,4 0 0,4 0 0,4 0 1,0 0-1,-4 1 2,-4-1-3,-4 0 2,-4-4-2,-5 0 2,1 0-1,3-4 0</inkml:trace>
    </iact:actionData>
  </iact:action>
  <iact:action type="add" startTime="144150">
    <iact:property name="dataType"/>
    <iact:actionData xml:id="d24">
      <inkml:trace xmlns:inkml="http://www.w3.org/2003/InkML" xml:id="stk24" contextRef="#ctx0" brushRef="#br0">16523 15654 0,'0'0'6,"0"0"3,0 0 1,0 0-1,0 0 0,0 0 1,0 0-1,-5 99 1,1 59-1,4 78 1,-4 12-1,4-28 0,0-34 0,8-21 1,13-15-1,8-26 0,-4-33 1,-9-29-1,-3-21 0,-5-12 0,-4-12 0,0-9 0,-4-12 1,0 4-1,-37-161 1,-21-113-1,21-28 0,8-13 0,25 59 1,8 61-1,9 54 0,-1 50 1,4 29-1,-3 25 0,-1 12 1,1 4-1,3 5-1,17 3 2,25 1-1,54-5 1,49 5-1,21 0 0,-29 7 1,-33 14-1,-37 3 0,-29 5 0,-17 12 1,-16 16-1,-13 17 0,-16 21 1,-33 25-1,-30-5 0,-24-12 0,0-16 1,8-21-1,17-13 0,12-12 1,12-4-2,5-9 2,8 1-1,8-5 0,8-3 1,5-1-1,8 0 0,4 5 1,16 12-1,34 33 0,41 28 0,29 18 0,-4-9 1,-17-16-1,-20-21 0,-17-17 1,-13-12-1,-24-8 0,-4-9 1,-9-8-2,1-4 2</inkml:trace>
    </iact:actionData>
  </iact:action>
  <iact:action type="add" startTime="145039">
    <iact:property name="dataType"/>
    <iact:actionData xml:id="d25">
      <inkml:trace xmlns:inkml="http://www.w3.org/2003/InkML" xml:id="stk25" contextRef="#ctx0" brushRef="#br0">17582 16217 0,'0'0'7,"0"0"2,95 17 1,37-5-1,50-8 0,9 0 2,-26-4-3,-28 0 2,-50 0-1,-21 0 0,-21 0 0,-7 0 1,-10 0-1,-3 0 0</inkml:trace>
    </iact:actionData>
  </iact:action>
  <iact:action type="add" startTime="145298">
    <iact:property name="dataType"/>
    <iact:actionData xml:id="d26">
      <inkml:trace xmlns:inkml="http://www.w3.org/2003/InkML" xml:id="stk26" contextRef="#ctx0" brushRef="#br0">17756 16619 0,'0'0'7,"0"0"2,0 0 0,41 4 1,29 4-1,54 9 1,34-1-1,-1 1 2,-12 4-1,-30-5 0,-28 1-1,-16-9-1,-5-8 2,12 0-1,1-4 0,4 0 1</inkml:trace>
    </iact:actionData>
  </iact:action>
  <iact:action type="add" startTime="145614">
    <iact:property name="dataType"/>
    <iact:actionData xml:id="d27">
      <inkml:trace xmlns:inkml="http://www.w3.org/2003/InkML" xml:id="stk27" contextRef="#ctx0" brushRef="#br0">19357 16279 0,'0'0'6,"0"0"3,0 0 0,25 66 1,20 38-1,13 24 0,-13-20 1,-20-38 0,-8-20-1,-1-13 0,1-8 0,-1-12 0,1-9 1,0-8-2</inkml:trace>
    </iact:actionData>
  </iact:action>
  <iact:action type="add" startTime="145836">
    <iact:property name="dataType"/>
    <iact:actionData xml:id="d28">
      <inkml:trace xmlns:inkml="http://www.w3.org/2003/InkML" xml:id="stk28" contextRef="#ctx0" brushRef="#br0">19456 15410 0,'0'0'6,"0"0"3,0 0 1,0 0-1,0 0 0,0 0 0,41 45 1</inkml:trace>
    </iact:actionData>
  </iact:action>
  <iact:action type="add" startTime="146048">
    <iact:property name="dataType"/>
    <iact:actionData xml:id="d29">
      <inkml:trace xmlns:inkml="http://www.w3.org/2003/InkML" xml:id="stk29" contextRef="#ctx0" brushRef="#br0">20730 16027 0,'0'0'7,"0"0"2,0 0 0,0 0 1,0 0-1,0 0 0,0 0 1,0 0-1,-41-29 0,-29 25 1,-59-1-1,-20 5 0,13 9 4,28 11-6,34 5 3,16 8-1,25 9 1,12 16 0,17 12 0,25 29-3,24 17 2,25 4 1,13-20 0,-12-38-2,-14-33 2,-7-21-1,-8-12 0,15-13 1,6-12-2,-1-12 2,0-13 0,4-24 1,0-34 1,-4-46-8,-4-36 6,-17-9-1,-12 29 2,-8 50-1,-17 33 0,-4 33-3,0 16 1,-4 13 1,4 9 1,-8 3-1,8 5 0,0 4 0,0 3 0,0 1 1,0 4-1,0 0 2,0 0-4,0 0 3,0 0-2,8 187 2,9 3 0,7 13-1,5-9 1,-8 1-1,4-25 3,-9-29-1,5-17-2,-4-37-4,-1-25 5,9-12-1,0-5 1,16-4 0,17-7-1,12-22 2,22-20-1,40-25-5</inkml:trace>
    </iact:actionData>
  </iact:action>
  <iact:action type="add" startTime="151509">
    <iact:property name="dataType"/>
    <iact:actionData xml:id="d30">
      <inkml:trace xmlns:inkml="http://www.w3.org/2003/InkML" xml:id="stk30" contextRef="#ctx0" brushRef="#br0">19419 15302 0,'0'0'1,"0"0"1,0 0 7,0 0 1,0 0-1,0 0 0,0 0 1,0 0 0,0 0-1,0 0 0,0 0 0,0 0 1,0 0-1,0 0 0,0 0 1,0 41-1,0-36 0,0-1 1,0 0-2,0 0 2,0 0-1,0 0 1,0 0-1,0 1 0,0-1 0,0-4 1,0 0-1</inkml:trace>
    </iact:actionData>
  </iact:action>
  <iact:action type="add" startTime="158427">
    <iact:property name="dataType"/>
    <iact:actionData xml:id="d31">
      <inkml:trace xmlns:inkml="http://www.w3.org/2003/InkML" xml:id="stk31" contextRef="#ctx0" brushRef="#br0">16572 16213 0,'0'0'2,"0"0"-1,0 0 8,0 0 0,0 0 1,0 0-1,0 0 0,0 0 0,0 0 1,0 0-1,0 0 1,0 0-1,42 0 1,-38 0-1,0 0 0,0 0 0,4 0 1,5 4-2,3 0 2,5 0-1,4 5 1,8 7-1,8 5 0,1 4 1,-1 4-1,-4-4 0,0-5 0,-8-3 1,-4-5 1,-4 1-3,-4-5 1,-1-4 0,-12 0 1,4-4-1</inkml:trace>
    </iact:actionData>
  </iact:action>
  <iact:action type="add" startTime="166153">
    <iact:property name="dataType"/>
    <iact:actionData xml:id="d32">
      <inkml:trace xmlns:inkml="http://www.w3.org/2003/InkML" xml:id="stk32" contextRef="#ctx0" brushRef="#br0">18016 17509 0,'0'0'2,"0"0"1,0 0 5,0 0 1,0 0 1,0 0-1,0 0 1,0 0-1,0 0 0,0 0 1,0 0-1,0 0 0,0 0 0,0 0 1,0 0-2,0 0 2,0 0-1,42 0 1,-34 0-1,4 0 0,1 0 0,-1 0 1,5-4-1,7 0 1,5-1-1,13-3 0,12-4 0,3-5 1,1 5-1,-4 3 0,-8 5 1,-9 4 1,0 0-2,0 4 1,5 1-1,-1 3 1,5 0-2,-5-4 2,0 0-1,-3-4 0,-1 0 1,0 0-1,-4 0 0,4 0 1,1 0 0,-1 0-2,-4 0 1,0 0 0,-4 0 0,0 0 1,-8 0-1,-5 0 1,1 0-3,-5 0 2,-3 0 1,-1 0-1,-4 0 0,0 0 0,0 0 1,0 0-1,0 0 0,1 0 0,-5 0 1,0 0-1,0 0 0,0 0 0,0 0 0,0 0 1,0 0-1,0 0 0,0 0 1,0 0-1,0 0 0,0 0 0,0 0 1,-91 17-1,74-13 0,5 0 1,-1 0-1,-3 1 1,-1-1-1,1-4 1,-5 0-2,-4 0 2,-8 0-1,-17-4 3,-16-1-4,-17-3 2,-4 8-1,1 4 1,3 5-2,13-1 2,12 0-1,8-4 0,0 0 0,1-4 0,-5-4 1,0 0-1,4 0 1,5 0-1,8 0 0,8 0 0,8-1 0,0 1 1,9 0-3,0 0 2,3 4 1,9 0-1,-8 0 0,4-4 0,0 0 1,0 0-1,-1-1 0,5 1 1,0 0-2,0 0 2,0 0-1,0 0 0,0 4 1,0 0-1,0 0 0,0 0 0,0 0 1,0 0-1,116-4 0,-66-1 2,-5-3-3,5-4 1,4-5 1,0 1-1,-5-1 0,-3 9 1,3 0-1,1 3 0,8 1 0,-8 4 1,8 0-1,-5-4 1,-3 0-2,-4 0 2,-9 0-1,-4 0 0,-4-1 1,0 1-1,-8 0 0,7-4 0,1 4 1,0 0-1,0-1 0,0 1 1,0 0-2,-4 4 2,0 0-1,-9 0 0,1 0 1,-5 0-1,1 0 0,-1 0 0,-8 0 1,5 0-1,-1 0 0,-4 0 0,0 0 1,0 0-1,0 0 0,1 0 0,-1 0 1,0 0-1,0 0 1,0 0-2,0 0 2,-4 0-1,0 0 0,0 0 0,0 0 1,0 0-1,0 0 0,0 0 1,0 0 0,0 0-1,0 0 0,0 0 0,0 0 1,0 0-1,0 0 1,0 0-1,0 0-1,0 0 2,0 0 0,0 0 0,0 0-2,0 0 3,0 0-3,0 0 1,0 0 4,0 0-8,0 0 6,0 0-3,0 0 2,0 0-1,0 0 1,0 0 0,0 0-3,0 0 3,-82 17 1,77-13-4,1 0 3,-4 0 0,0 0-1,-1 0 1,1 1-2,0-1 1,0 0 1,-1 0-1,1 0 1,4 0-1,0 0-1,0 1 2,0-1 0,-1 0-1,1-4 0,4-4 0,0-25 1</inkml:trace>
    </iact:actionData>
  </iact:action>
  <iact:action type="add" startTime="171043">
    <iact:property name="dataType"/>
    <iact:actionData xml:id="d33">
      <inkml:trace xmlns:inkml="http://www.w3.org/2003/InkML" xml:id="stk33" contextRef="#ctx0" brushRef="#br0">15993 17683 0,'0'0'8,"0"0"0,0 0 1,0 0 0,0 0 1,0 0-1,0 0 1,0 0-1,0 0 0,0 0 0,0 0 1,41 0-1,-32 0 0,-1 0 1,0 0-1,0 0 0,1 0 1,3 0-1,5 0 0,8 0 0,8 0 1,12 0-1,-3 0 0,20-4 0,4-1 1,0 1 1,8 0 3,-3 4-11,3 0 7,9 4-1,4 0 1,-8-4-1,-9 0-1,-4 0 3,-8 0-2,-8 0-1,-5 0 3,-3 0-2,-5 0 0,-8 0-1,-4 0 2,-5 0-1,-3 0 1,-1 0-1,1-4 0,8-4 1,20-13-1</inkml:trace>
    </iact:actionData>
  </iact:action>
  <iact:action type="add" startTime="172135">
    <iact:property name="dataType"/>
    <iact:actionData xml:id="d34">
      <inkml:trace xmlns:inkml="http://www.w3.org/2003/InkML" xml:id="stk34" contextRef="#ctx0" brushRef="#br0">13535 5535 0,'0'0'6,"0"0"3,0 0 1,-49-29-1,-13 0 1,-46-8-1,-33-9 0,5-12 2</inkml:trace>
    </iact:actionData>
  </iact:action>
  <iact:action type="add" startTime="172273">
    <iact:property name="dataType"/>
    <iact:actionData xml:id="d35">
      <inkml:trace xmlns:inkml="http://www.w3.org/2003/InkML" xml:id="stk35" contextRef="#ctx0" brushRef="#br0">12178 4620 0,'0'0'7,"0"0"3,0 0-1,0 0 0,-24-62 0,24 25 0,12-13 1,21-16-1,25-17 1,12 17-1,5 8 1,3 16 1,9 18-2,13 7 0,11 17 0,9 8 1,13 17-2,-1 17 3,-12-1-3,-8 9 2,-25-1-1,-17-7 0,-16-9 1,-17-8-1,-12 0 0,-4 4 0,-21 8 2,-21 21-3,-21 29 1,-36 29 0,-17 0 0,-9-9 1,1-16-1,8-20 1,20-26-1,21-12 1,13-16-1,12-5 0</inkml:trace>
    </iact:actionData>
  </iact:action>
  <iact:action type="add" startTime="177207">
    <iact:property name="dataType"/>
    <iact:actionData xml:id="d36">
      <inkml:trace xmlns:inkml="http://www.w3.org/2003/InkML" xml:id="stk36" contextRef="#ctx0" brushRef="#br0">17876 17583 0,'0'0'2,"0"0"1,0 0 5,0 0 2,0 0-1,0 0 0,0 0 1,0 0-1,0 0 0,41-4 0,-29 0 1,9 0-1,4 0 0,12 0 0,17-13 1,12-8-1,13-12 0,-1-4 0,-3-1 2,-1 9-2,1 4 0,-1 13 0,5 3 0,-1 5 1,-7 0-1,-1-1 1,-12 1-1,-4 4 0,-9 0 1,-8 4-1,-3 0 0,-10 0 1,1 0-1,-4 0 0,-13 0 1,0 0-2,1 0 3,-5-4-2,-4-9 0</inkml:trace>
    </iact:actionData>
  </iact:action>
  <iact:action type="add" startTime="177964">
    <iact:property name="dataType"/>
    <iact:actionData xml:id="d37">
      <inkml:trace xmlns:inkml="http://www.w3.org/2003/InkML" xml:id="stk37" contextRef="#ctx0" brushRef="#br0">16382 17525 0,'0'0'6,"0"0"9,0 0-11,0 0 5,0 0 0,0 0 1,0 0-1,0 0 0,0 0 0,0 0 1,0 0-1,25-41 0,-13 37 0,5 0 1,-1 0-1,9-1 1,4 5-1,4 5 0,9-5 1,7 0-2,26-5 2,32 1-1,21 0 2,1 0 0,-5 0-1,-8-4-2,-5-9 2,-7 1-1,-13 3 0,-25 5 0,-16 4 0,-13 4 1,-12 0-1,-5 0 1,-3 0-1,-5 0-2,-3 0 2</inkml:trace>
    </iact:actionData>
  </iact:action>
  <iact:action type="add" startTime="182160">
    <iact:property name="dataType"/>
    <iact:actionData xml:id="d38">
      <inkml:trace xmlns:inkml="http://www.w3.org/2003/InkML" xml:id="stk38" contextRef="#ctx0" brushRef="#br0">16535 17310 0,'0'0'2,"0"0"-1,0 0 16,0 0-14,0 0 5,0 0 1,0 0 1,0 0-1,0 0 0,0 0 1,0 0-1,0 0 0,0 0 1,0 0-1,58 8 0,-29 1 1,12-5-1,1 0 0,16-4 1,16 0-1,9 0 0,4 4 3,4 4-5,-9 1 2,-3-1 1,-21-4-1,-4 0 1,-5-4-1,1-4 0,0 0 0,3-4 1,1 4-1,0-1 0,-4 1 1,-9 4-1,0 0 0,1 4 0,-1 1 0,1-1 1,-5 0-1,4 0 1,-4 0-1,-3-4 1,-6 0-2,1-4 1,5 0 1,-1 0-1,0 0 0,0-5 0,0 5 1,0-4-1,4 4 0,1 0 1,3-1-1,0 5 1,5 0-2,8 5 1,3-1 1,-7 0-1,-4 0 1,-9-4-1,-4 0 0,-8 0 0,0 0 0,-5 0 1,1 0-1,4-4 0,-13 4 0,5-4 1,-1 4-1,1-4-1,-5 4 3,1 0-3,-5 0 2,0 0-1,1 0 0,3-5 1,4-7-1</inkml:trace>
    </iact:actionData>
  </iact:action>
  <iact:action type="add" startTime="194433">
    <iact:property name="dataType"/>
    <iact:actionData xml:id="d39">
      <inkml:trace xmlns:inkml="http://www.w3.org/2003/InkML" xml:id="stk39" contextRef="#ctx0" brushRef="#br0">16332 16987 0,'0'0'1,"0"0"2,0 0 6,0 0 1,0 0-1,0 0 0,0 0 0,0 0 1,29 42-1</inkml:trace>
    </iact:actionData>
  </iact:action>
  <iact:action type="add" startTime="211762">
    <iact:property name="dataType"/>
    <iact:actionData xml:id="d40">
      <inkml:trace xmlns:inkml="http://www.w3.org/2003/InkML" xml:id="stk40" contextRef="#ctx0" brushRef="#br0">17768 15298 0,'0'0'2,"0"0"1</inkml:trace>
    </iact:actionData>
  </iact:action>
  <iact:action type="add" startTime="222879">
    <iact:property name="dataType"/>
    <iact:actionData xml:id="d41">
      <inkml:trace xmlns:inkml="http://www.w3.org/2003/InkML" xml:id="stk41" contextRef="#ctx0" brushRef="#br0">15546 16035 0,'0'0'2,"0"0"0,0 0 7,0 0 0,0 0 1,0 0-1,0 0 1,0 0-1,0 0 0,0 0 0,0 0 1,0 0-1,13 45 0,7 13 1,18 17-1,15 16 0,22 4 1,3-4 0,-3-8 1,-9-17-1,-20-12-1,-9-4 0,-8-9 1,-4-3-1,-5-9 0,-3-9 0,-5-3 1,-3-5-2,-1-3-1,-4-5 3,0-4-2</inkml:trace>
    </iact:actionData>
  </iact:action>
  <iact:action type="add" startTime="223284">
    <iact:property name="dataType"/>
    <iact:actionData xml:id="d42">
      <inkml:trace xmlns:inkml="http://www.w3.org/2003/InkML" xml:id="stk42" contextRef="#ctx0" brushRef="#br0">16254 15998 0,'0'0'7,"0"0"2,0 0 1,0 0-1,0 0 0,0 0 0,0 0 1,0 0-1,0 0 0,0 0 1,0 0-1,-46 29 0,13 16 0,-25 38 1,-20 33-1,3 8 1,13-12-1,16-13 0,13-20 1,4-17-1,9-12 0,3-13 0,5-12 1,4-4-1,-1-5 0,1-3 0,4-5 1,0-4-1,0 0 0,-1-4 0</inkml:trace>
    </iact:actionData>
  </iact:action>
  <iact:action type="add" startTime="223840">
    <iact:property name="dataType"/>
    <iact:actionData xml:id="d43">
      <inkml:trace xmlns:inkml="http://www.w3.org/2003/InkML" xml:id="stk43" contextRef="#ctx0" brushRef="#br0">15132 16420 0,'0'0'6,"0"0"3,0 0 1,0 0-1,0 0 0,0 0 1,54-8-1,-37 8 0,3 0 0,1 0 1,8 0-1,4 0 0,9 0 1,3 0-1,13-4 0,12-5 1,13 1 1,0 0-1,-9-1-1,-12 5 0,-8 4 0,-12 4 1,-5 1-1,0-1 1,4 0-2,-8 0 2,5 0-1,-5 0 0,-4 0 1,-4 1-2,-5-1 2,-3-4-1,-5 0 1,1 0-3,-5 0 2,-4 0 0,0-4 0</inkml:trace>
    </iact:actionData>
  </iact:action>
  <iact:action type="add" startTime="228136">
    <iact:property name="dataType"/>
    <iact:actionData xml:id="d44">
      <inkml:trace xmlns:inkml="http://www.w3.org/2003/InkML" xml:id="stk44" contextRef="#ctx0" brushRef="#br0">17921 16921 0,'0'0'2,"0"0"0,0 0 7,0 0 1,0 0-1,0 0 0,0 0 1,0 0-1,0 0 0,0 0 0,0 0 1,0 0-1,0 0 0,0 0 0,0 0 1,0 0 0,0 0-1,0 0 0,46 41 1,-13-37-1,16 1 1,17 3-1,13 0 0,4 0 0,-5-3 1,-3-5 1,-9 0-3,-4-5 1,-8 1 3,-4 4-5,-9 0 3,-12 0-2,-4 0 1,-9 0 1,-3 0-1,-1 0 0,-4 0 0,5-4 1,8-4 0</inkml:trace>
    </iact:actionData>
  </iact:action>
  <iact:action type="add" startTime="230739">
    <iact:property name="dataType"/>
    <iact:actionData xml:id="d45">
      <inkml:trace xmlns:inkml="http://www.w3.org/2003/InkML" xml:id="stk45" contextRef="#ctx0" brushRef="#br0">15480 17538 0,'0'0'6,"0"0"11,0 0-15,0 0 7,0 0 0,0 0 1,0 0-1,0 0 1,17-46-1,12 30 0,28-1 0,39 1 1,36-1-1,21-8 3,8-8-4,1 4 0,-1 4 3,-12 9-3,-21 7 2,-16 5-1,4 4 0,12 4 3,5 1-6,-13-5 5,-17-5-3,-4-7 2,-8 0 0,0-1-2,4 5 1,1 0 1,-5 3-1,-4 1 0,-5 0 1,-11 0-1,7 0 1,9 0-2,17 4 2,11 0-1,5-4 1,4-1 0,1-7-2,7-4 2,9-1-2,-9 5 2,-20 3-1,-17 5 0,-8 0 2,0-4-3,12-1 2,9 1-1,12 0 0,-5 0 0,-11-1 1,-9 1 0,0 0-2,-8-1 3,0 1-3,-13 4 1,5 8 0,4 4 0,-1 1 1,1-1-1,-4-4 1,-5 0-1,-7-4 0,-1 0 2,-8 0-3,-5 4 1,-3 1 1,-13-5-1,-4 4 0,-8-4-1,-4 0 2,-5-4-1,1-13 0</inkml:trace>
    </iact:actionData>
  </iact:action>
  <iact:action type="add" startTime="235055">
    <iact:property name="dataType"/>
    <iact:actionData xml:id="d46">
      <inkml:trace xmlns:inkml="http://www.w3.org/2003/InkML" xml:id="stk46" contextRef="#ctx0" brushRef="#br0">17491 14751 0,'0'0'2,"0"0"1,0 0 5,0 0 1,0 0 0,0 0 1,0 0-1,0 0 1,0 0-1,-54 5 0,17-1 1,-17-4-1,-16 0 0,-9 0 0,0-4 1,-3 4 1,3 0-3,0 0 1,-12 4 1,5 4-1,-6 0 0,14 1 0,16-5 1,12 0-1,-4-4 0,9 0 0,-5 4 1,-12 0-1,-16 9 0,-18 3 0,-15 9 1,11 4-1,9 4 0,9 0 1,-5 4-1,-4 5 0,-4 8 1,-1 3-1,1 9 0,12 1 0,13 3 1,12 4-1,9 5 0,3 3 1,5 1-1,12-4 0,-4-1 0,8 5 1,4 4-1,0-1 0,1 5 1,3 9-1,5 3 0,12 4 0,8-3 1,0-13-1,1-17 0,-1-8 1,0-16-1,0-5 0,1-4 1,-1-3-1,4-1 0,1 4 0,-1 4 1,5 5-1,3 8 0,5 4 0,17 12 1,20 5-1,16 3 0,9-3 1,0-9-1,-4-8 0,-13-8 0,-4-5 1,-4-8 0,9-3-1,7-5 0,18-5 1,7 5-2,0 0 2,-7-4-1,-18-4 0,-7-5 1,-1-3-1,8-5 1,9 0-2,9 1 3,-5-9-2,-5-4 0,-7-5 0,0-7 0,-5-5 2,9-4-3,0-4 2,-1 0-2,-3 0 2,-13 4-1,-16 5 2,-5-1-3,-7 0 1,3-8 0,9-12 1,7-17-2,-7-8 3,-4-1-3,-1 5 1,-16 4 1,0 9-2,0-1 2,4-12 0,-4-13-1,-4-20 0,-17-17 1,-4-8-1,5-16 1,3-5-2,-4 0 1,-8 9 1,-8 20-1,0 25 0,-1 17 1,5 16-1,0 8 0,0 5 1,0-5-1,-17-8 0,-4-20 0,-12-13 1,-4-8-1,-1-1 0,1 14 1,4 3-1,-5 9 0,5 3 0,4 14 1,4 7-1,-4 9 0,12 8 1,-3 4-2,-1 0 1,-17-12 2,-20-42-3,-20-82 1</inkml:trace>
    </iact:actionData>
  </iact:action>
  <iact:action type="add" startTime="243379">
    <iact:property name="dataType"/>
    <iact:actionData xml:id="d47">
      <inkml:trace xmlns:inkml="http://www.w3.org/2003/InkML" xml:id="stk47" contextRef="#ctx0" brushRef="#br0">15571 16954 0,'0'0'2,"0"0"-1,0 0 9,0 0-1,0 0 1,0 0-1,0 0 0,0 0 0,41 33 1,-32-29-1,-1 0 0,0 1 1,5-5-1,-5 4 0,4-4 0,5 0 1,8 0-1,4 0 0,4 0 1,4 0-1,4 0 0,5 4 1,4 4-1,3 0 1,1 1 1,-4 3-3,-1-4 1,-7 1 0,-9-5 1,-4 0-2,-8 0 3,-5 0-2,-4-4 0,-3 0 0,-1 0 1,-4 0-2,0 0 1,0 0 1,1 0-1,-5 0 0,0 0 0,0 0 1,0 0-1,0 0 0,0 0 2,0 0-3,0 0 3,0 0-3,-100-16 3,42 12-3,-12 4 2,-9 4-1,1 4 1,16 4-2,4-3 1,16-1 0,13-4 0,9 0 1,3 0 0,5 1-2,-1-5 2,5 0 0,4 0-2,0 0 1,0 0 2,0 0-3,4 0 1,0 0 0,0 0 1,0 0 0,0 0-2,136-13 2,-66 9-1,-3 0 1,-18 4-2,-11 0 2,-10 0-1,-7 0 0,-4 0 1,-5 0-1,-4 0-1,-3 0 2,-1 0-1,0 0 1,-4 0-1,0 0 0,0 0 0,0 0 0,0 0 1,-141-42 0,83 22-1,17-1 0</inkml:trace>
    </iact:actionData>
  </iact:action>
  <iact:action type="add" startTime="253938">
    <iact:property name="dataType"/>
    <iact:actionData xml:id="d48">
      <inkml:trace xmlns:inkml="http://www.w3.org/2003/InkML" xml:id="stk48" contextRef="#ctx0" brushRef="#br0">17722 16432 0,'0'0'2,"0"0"-2,0 0 9,0 0 5,0 0-9,0 0 5,0 0-1,0 0 0,0 0 0,0 0 1,0 0-1,0 0 1,0 0-1,0 0 0,0 0 0,0 0 1,0 0-1,0 0 0,0 0 0,0 0 1,0 0-1,0 0 0,0 0 1,0 0-1,0 0 0,-29 42 1,34-38-1,-1 0 0,0 0 0,4 0 1,-8 0-1,8 1 0,5-1 0,3 0 1,9 0-1,8 4 0,9 1 0,7 3 1,9 0-1,4 5 1,-4-5-2,-4-3 2,-13-5 1,-3 0-4,-5-4 3,-4 0 0,-4 0-1,-1 0 1,1-4-1,0 0 0,0 0 2,-4 4-4,-1-5 4,-3 5-3,-1 0 2,1 0-2,-1 0 3,1 0-3,-1 0 1,1 0 1,4 0-1,-1 0 0,-3 0 1,0 0-1,-5 0 0,-4 0 0,0 0 1,1 0-1,-5 0 0,0 0 0,0 0 1,0 0-1,-4 0 0,0 0 0,0 0 0,0 0 1,0 0-1,0 0 0,0 0 0,0 0 2,0 0-3,0 0 1,0 0 2,0 0-4,-87 5 4,67-1-1,-1 0-3,-16 0 4,-9 0-2,-20-4 0,-25-4 0,-16 0 0,3 0 4,30 4-7,12 4 3,16 0 2,13 0-3,0 0 1,8 0 0,4 1 1,5-5 0,3 0-2,1 0 2,4 0-2,-1 0 2,5 0 0,0 0-3,4 0 3,0 0-1</inkml:trace>
    </iact:actionData>
  </iact:action>
  <iact:action type="add" startTime="258940">
    <iact:property name="dataType"/>
    <iact:actionData xml:id="d49">
      <inkml:trace xmlns:inkml="http://www.w3.org/2003/InkML" xml:id="stk49" contextRef="#ctx0" brushRef="#br0">16034 15882 0,'0'0'1,"0"0"6,0 0 2,0 0 0,0 0 1,0 0-1,0 0 0,-45-9 1,8 1-1,-5 0 1,-3 0-1,3 3 0,9 5 0,4 5 1,0 7-1,0 9 0,-12 20 0,-9 17 1,-8 4 1,5-4-3,3-8 1,9-9 1,12-8-1,16-8 0,1 0 0,16 8 1,13 17-1,12 16 0,20 21 0,26 4 1,20-4-1,25-8 1,0-21-1,-17-13 0,-24-16 0,-25-8 2,-17-9-3,-8-3 1,-9-5 1,-7 0-1,-5-4 0,-4 0 0,0-4 0,1-9 1,-1-28-1,-8-46 1,-5-45-1,-11-30 0,-13 1 1,-17 7-1,-12 22 0,-4 37 0,8 28 0,16 30 1,9 16-1,8 9 0,5 4 1,3-1-2,5 5 2,-1 0-1,5 4 0,0 0 0,0 0 1,-1 0-1,1 4 0,0 0 0,-1 9 1,1 16-1,0 21 1,4 24-1,4 5 0,0-21 0,4-13 1,8-3-1,13-5 1,16 0-1,17-4 0,-8-8 0,-4-8 0,-13-5 1,-9-4-1,-7-3 0,-5-1 0,-3-4 0,-5 0 1,0 0-1,0 0 0,4 0 0,-8-4 1,5-1-1,-5-3 0,0-4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4956">
    <iact:property name="dataType"/>
    <iact:actionData xml:id="d0">
      <inkml:trace xmlns:inkml="http://www.w3.org/2003/InkML" xml:id="stk0" contextRef="#ctx0" brushRef="#br0">15480 11650 0,'0'0'2,"0"0"0,0 0 8,0 0-2,0 0 2,0 0-1,0 0 0,0 0 0,0 0 1,0 0 0,0 0-1,0 0 0,0 0 0,0 0 1,0 0 0,0 0-1,0 0 0,0 0 0,41-33 1,-24 29-1,8 0 0,12 4 1,13 0-1,16 0 0,12-4 0,9 0 1,0-5 1,-8-3-3,-9 4 1,-12 4 1,-4-1-1,-4 1 0,-1 4 1,5 0-1,4 0 0,4 0 0,4-4 1,0 0-1,-4 0 0,-8 0 0,0-5 0,-13 5 1,-3 0-1,-5 4 1,0 0-1,0 0 0,4 0 0,4 0 1,9 0-1,8 0 0,0 0 1,0 0-1,0-4 0,0 0 0,-4 0 1,-5 4-2,1 0 2,-5 0 0,1 0-1,-5 0 1,1 0-2,-1 0 2,4 0-1,-3 0 1,3 0-1,1 0 0,-5 0 1,1 0-1,-1 0 0,-4 0 0,-4 0 1,0 0-1,1 0 0,-1 0 1,-4-4-1,0 4 0,-1 0 0,1 0 0,0 0 1,0 0 0,-4 0-1,0 0-1,0 0 2,0 0 0,-1 0-1,1 0 0,0 0 1,4 0-1,0 0 0,4 0 1,0 0-2,4-5 2,-3 1-1,-1 0 1,0 0-1,-4 0 0,4 4 1,4 0-2,0 0 2,5 0-2,-1 0 4,-4 0-5,1 0 4,3 0-1,-4 0-2,5-4 0,-1 4 1,0-4 0,1 4 1,11-9-1,26-16 0</inkml:trace>
    </iact:actionData>
  </iact:action>
  <iact:action type="add" startTime="65528">
    <iact:property name="dataType"/>
    <iact:actionData xml:id="d1">
      <inkml:trace xmlns:inkml="http://www.w3.org/2003/InkML" xml:id="stk1" contextRef="#ctx0" brushRef="#br0">4773 13990 0,'0'0'2,"0"0"1,0 0 6,0 0 0,0 0 1,0 0-1,0 0 0,0 0 0,0 0 1,41-17-1,4 21 0,30 0 0,24 9 1,9-1-1,3 5 2,5-1-3,8-7 2,13-5-1,4 0 0,-9-4 0,-12 0 0,-12 0 1,3 0-1,-3 0 0,-9-4 1,-8 4-1,-4 0 0,-8 0 1,-1 0-1,13 0 1,9-4-2,3-5 2,9-3-1,-1-9 0,-3-8 1,-5-8-1</inkml:trace>
    </iact:actionData>
  </iact:action>
  <iact:action type="add" startTime="66405">
    <iact:property name="dataType"/>
    <iact:actionData xml:id="d2">
      <inkml:trace xmlns:inkml="http://www.w3.org/2003/InkML" xml:id="stk2" contextRef="#ctx0" brushRef="#br0">8500 14039 0,'0'0'7,"0"0"7,0 0-9,0 0 4,0 0 0,0 0 1,46 0-1,-13 4 0,0-4 0,13 0 0,3 5 1,9-1-1,8 4 1,17 0-1,29 5 2,24-5 0,17 0-3,5 5 2,-1-5-1,8 0 1,13 1-2,17-5 4,12 0-5,4 0 3,0-8-1,4 0 0,-4 0 0,0-13 0,-4-8 1,-13-12-1</inkml:trace>
    </iact:actionData>
  </iact:action>
  <iact:action type="add" startTime="69919">
    <iact:property name="dataType"/>
    <iact:actionData xml:id="d3">
      <inkml:trace xmlns:inkml="http://www.w3.org/2003/InkML" xml:id="stk3" contextRef="#ctx0" brushRef="#br0">15463 10296 0,'0'0'1,"0"0"2,0 0 6,0 0 1,0 0-1,0 0 0,0 0 1,0 0-1,0 0 1,0 0-1,0 0 0,0 0 1,0 0-2,0 0 2,0 0-1,0 0 1,0 0-1,0 0 1,0 0-1,0 0 1,-24 71-1,24 3 0,0 34 0,4 16 1,0 0 1,0-16-3,0-9 2,-4 5-1,0-1 0,0 1 1,0-17-1,0-13 0,0-20 0,0-12 1,0-9-1,4-8 0,0-5 1,5-3-1,-1-9-1</inkml:trace>
    </iact:actionData>
  </iact:action>
  <iact:action type="add" startTime="70530">
    <iact:property name="dataType"/>
    <iact:actionData xml:id="d4">
      <inkml:trace xmlns:inkml="http://www.w3.org/2003/InkML" xml:id="stk4" contextRef="#ctx0" brushRef="#br0">15559 10280 0,'0'0'6,"0"0"2,0 0 3,0 0-3,0 0 2,0 0-1,0 0 0,0 0 1,58-13-1,-21 13 0,17 0 0,20 0 1,13-4-1,12 0 0,9 4 2,8 4-1,8 5 0,4-5-1,-12-4 0,-13-4 0,-12-5 1,-12 5-1,-9 4 0,5 4 2,7 0-3,9 1 1,1-5 1,-1-5-1,-5-3 0,-3 0 0,-4 4 1,-1 4-1,1 4 1,0-4-2,-1 0 2,1 0-1,-5-4 0,1-4 1,-5-1-1,0 5 3,-3 4-6,-1 4 4,4 0-1,0 1 1,-7-1-1,-1 0 0,-4-4 0,-1 0 1,1-4 0,0 0-2,0-1 2,0 1-1,-16 4 0,-1 0 0,-4 0 1,-4 4-1,-8 1 0,-4-1 2,-1 0-3,-3 0 1,-5-4 0,1 0 0,-1 0-1,-4 0 1,1 0 0,-1 4 0,0 0 1,1 0-1,-1 0 0,0 1 1,0-1-2,1 0 2,-1 0-1,0 0 1,1 0-2,3 0 2,-8 1-1,4-1 1,1 0-1,-1 0 0,4 4 1,1 1-2,3 3 2,-7 5 0,3 3-1,0 9 0,5 9 1,-1 7-1,-3 5 0,-1-1 0,-3 1 1,-1-4-1,0-5 0,0 0 1,1-3-1,-5-1 0,0-4 0,0 0 0,-4-4 1,0-4-1,0 0 0,0-4 1,0-5-1,0 1 0,0-1 1,0 1-2,0 4 2,0-1-1,0 5 1,-4 4-1,0 0 0,0 4 0,0-4 1,-1-4-1,5-4 0,0-5 1,0-3-1,0-5 0,0 0 0,0 1 1,-4-1-1,4 0 0,-4-4 0,0 0 1,0 1-2,0-1 2,0 0-1,-1 0 1,1 0-2,-4 0 2,0 0-1,-5 0 1,1 1-1,-1-1 0,-3 0 0,-1 0 1,-7 0-1,-18 0 1,-20 0-2,-25 1 2,-16-5-1,-1 4 1,9-4-1,0 4 0,4 0 1,0 0-1,8 0 0,21 0 0,17 1 0,-1-1 1,13 0-1,4 0 0,-4 0 1,-12-4-1,-18 4 0,-11-4 0,4 0 1,12 0-1,16 0 0,9 0 1,4 0-1,4 0 0,1 0 1,-5 0-1,0 4 0,-9 1 1,-11-1-1,-9 4-1,0 0 2,-8-4 0,0 1-1,-1-1 0,5-4 0,9 0 1,7 0-1,-8 4 0,0 0 0,-3 0 1,-10 4-1,-7 1 0,-5-5 1,-3 0-1,-1-4 0,4 0 1,9 0-1,8 0 0,4 4 0,0 4 0,0 1 1,-8 3-1,-5 1 0,1-5 0,4 0 1,0-4-1,-9 0 0,-3 0 0,-9 1 1,4 7-1,9 5 0</inkml:trace>
    </iact:actionData>
  </iact:action>
  <iact:action type="add" startTime="86700">
    <iact:property name="dataType"/>
    <iact:actionData xml:id="d5">
      <inkml:trace xmlns:inkml="http://www.w3.org/2003/InkML" xml:id="stk5" contextRef="#ctx0" brushRef="#br0">15579 11857 0,'0'0'1,"0"0"2,0 0 6,0 0 0,0 0 1,0 0-1,0 0 0,0 0 0,0 0 1,0 0-1,9 42 0,-5-38 1,4 0-1,13 0 0,20 0 1,25 0-1,29 5 0,1 3 1,-5 1-1,-17-1 2,-8-4-1,-8-4-1,-4 1 0,4-5 1,4 0-1,4 0 0,4 0 2,-3 0-3,-9 4 2,-5 0-2,-11 0 1,-5 0 1,-8 0-1,0 0 0,0 1 1,-4-1 0,4-4-2,0 0 2,4 0-1,4-4 0,8-1 1,13 1-1,-12 0 0,4 0 0,-1 0 1,-3 4-1,-5 0 1,0 4-1,5 0 0,-1 0 0,5 0 1,0 1-1,-1-5 0,1-5 1,4 1-1,-5 0 0,5-4 0,0 4 1,-4 0-1,-1 4 0,-3 0 2,-1 0-3,5 4 2,0 0-2,3 0 2,1 0-1,0-4 0,-8-4 1,3 0-1,5 0 1,0-5-2,4 1 2,-5 0 0,-3 4-2,-9 0 1,-3 4 0,-5 0 1,-4 4-1,0 0 2,0 0-3,4 0 2,12 0-2,5 0 2,0-4-1,-1-4 0,1 0 1,-5-4-1,17-5 1,21-7 0</inkml:trace>
    </iact:actionData>
  </iact:action>
  <iact:action type="add" startTime="90871">
    <iact:property name="dataType"/>
    <iact:actionData xml:id="d6">
      <inkml:trace xmlns:inkml="http://www.w3.org/2003/InkML" xml:id="stk6" contextRef="#ctx0" brushRef="#br0">12158 12077 0,'0'0'1,"0"0"3,0 0 3,0 0 2,0 0 1,0 0-1,0 0 1,0 0-1,0 0 0,49 0 0,-28 0 0,12 4 1,13 0-1,7 0 1,9 5-2,1-1 2,-1 0-1,-4-4 3,-5 0-3,1-4 1,0 0-1,8 0 0,8 0 1,9 0-1,4 4 0,-5 1 0,1-1 2,-5 0-3,-7-4 1,-5 0 0,-4 0 1,-1 0-1,1 0 0,0 0 1,0 0-1,0 4 1,-8 0-1,-1 0 0,1 0 0,-4-4 0,-5 0 1,-8 0-1,-4 0 1,-4 0-2,-4 0 3,-5 0-3,1 0 2,-5 0-1,-4 0-3,1 0 4,-1 0-1,0 0 1,0 0 0,1-4-2,-1 0 1,0 0 1,1 0-1,-1 0 0,4 0 1,1-1-1,-1-3 0,5-4 1,3-5-1,5-8 0,4-12 1,4-13-1,0-12 0,0-4 0,0-8 0,1-1 1,3-4-1,-4 5 0,-4-1 1,-4 5-1,-5 4 0,-3 8 0,-1 0 1,-3 8-1,3 0 1,-3 5-1,-1 3 0,-3 9 0,-1 4 1,-4 9-1,0-1 0,0 4 1,-4 5-1,0 0-1,0-1 2,0 5-1,0-5 0,-4 1 1,0-5-1,-4-7 1,-9-14-1,-4-7 0,-12-5 1,4-4-1,-4 0 0,-8 5 0,-5 3 1,-3 1-1,-1 3 0,-4 1 0,5 8 1,-5 4-1,8 8 1,5 5-1,-9 3 0,1 1 0,-9-5 1,-13 1-1,-7-1 0,-9 0 0,4 5 1,5 0-1,-5 3 1,-21 1-1,-20 4-1,-12 4 2,7 4-1,22 0 1,24 0-1,17 5 0,12-5 0,13 0 1,8 0-1,8 0 0,4-4 1,5 0-1,3 0 0,1 0 1,4 0-1,-1 0 0,5 0 1,0 0-2,0 0 1,0 0 1,0 4 0,-1 0-1,-3 9 0,0 12 0,0 24 1,-5 34-1,-16 37 0,0 21 0,9 0 1,3-9-1,5-16 0,-5-12 1,1-17-2,-5-9 2,8-11-1,5-9 1,4-5-1,4-3 0,4 0 1,0 8-1,0 0 0,1-5 0,-5-3 0,0-8 1,0-9-1,0-8 0,0-1 1,0-3-1,4-4 1,0-1-2,0 1 2,4-1-1,9 1 0,3 4 0,14-1 1,15 1-1,22 0 1,15-13-1,22-12 0,20-17 0,17-12 0</inkml:trace>
    </iact:actionData>
  </iact:action>
  <iact:action type="add" startTime="100733">
    <iact:property name="dataType"/>
    <iact:actionData xml:id="d7">
      <inkml:trace xmlns:inkml="http://www.w3.org/2003/InkML" xml:id="stk7" contextRef="#ctx0" brushRef="#br0">12468 11849 0,'0'0'2,"0"0"1,0 0 6,0 0 1,0 0-1,0 0 0,0 0 1,0 0-1,0 0 0,0 0 1,0 0-1,0 0 0,0 0 0,0 0 0,0 0 1,0 0-1,0 0 1,0 0-1,0 0 0,0 0 0,0 0 1,0 0-1,0 0 0,41-16 1,-36 16-1,3 0 0,4 0 0,5 0 1,3-5-1,14 5 0,-6 0 0,14 0 1,-9 0-1,4 0 0,0 0 1,5 0-1,-1 5 1,1-1-1,-1 0 3,0 0-4,-3-4 1,-5 0 0,-4 0 1,0 0-2,0 0 2,4 0 0,4 0-1,4 0 1,5 0-2,8 0 2,3 4-1,1 0-1,0 0 3,0 1-2,0-1 1,0 0-2,4 0 2,4 4-2,21 0 3,21-3-3,24-10 2,34-11-1</inkml:trace>
    </iact:actionData>
  </iact:action>
  <iact:action type="add" startTime="119114">
    <iact:property name="dataType"/>
    <iact:actionData xml:id="d8">
      <inkml:trace xmlns:inkml="http://www.w3.org/2003/InkML" xml:id="stk8" contextRef="#ctx0" brushRef="#br0">15621 11733 0,'0'0'1,"0"0"1,0 0 7,0 0 1,0 0 0,0 0-1,0 0 0,0 0 0,0 0 1,0 0-1,29-41 0,-29 37 0,4-1 0,0 5 1,0 0-1,0 0 1,0 0-1,0 0 0,5 0 1,-9 0-1,29 9 0,-4-1 0,3 4 1,10 1-1,-1-1 0,4 1 1,9-1-1,8 1 0,16-1 2,9 0 0,4 1-3,-13-1 2,-7 1 0,-9-1-2,-13 1 1,-4-5 2,-7 0-3,-1 0 3,0 1-3,0-1 2,4 0-2,0 0 2,5 5-1,-1-5 1,0 0-1,1 1 0,3-5 0,1 0 0,-1-4 0,1 0 1,-1 0-1,-7-4 2,3 0-3,-8 4 2,0 0-2,-4 0 2,0 4-1,0 0 0,4 0 1,0 0-1,5 0 1,-1 1-2,4-1 2,5 0-1,3-4 1,5 0-2,4-4 2,0 0-1,-8-1 0,-5 1 2,-8 0-3,-4 0 1,-8 4 0,0 0 1,-4 0-1,-1 0 0,1 0 1,4 0-1,-4 4 1,3 0-2,5 0 2,0-4-1,0 0 0,9 0 1,7-4-1,9 0 0,8-4 1,0 0 1,0-1-3,-12 1 0,-9 0 2,-4-1-2,-4 1 3,5 0-3,11 0 5,17-5-8,21 1 7,9-1-5,-10 5 3,-7 0 0,-21 4-2,-17 0 2,-8-1-1,-8 1 0,-4 4 0,-13 0 1,5 0-3,-1 0 2,-4 0 1,1 0-1,-5 0-1,0 0 2,0 0-1,4 0 1,-8 0-1,4 0 0,1 0 0,-1 0 1,0 0-1,0 0 1,0 0-2,-4 0 2,0 0-1,0 0 0,0 0 1,-95-45-1,0 7 1,8 9-1,17 13 0,3 8 0,1-1 0,-12 1 1,-1 0-1,0-1 1,9 1-1,8 4 0,8 8 0,-12 4 1,-9 5-1,-7 3 0,-5-3 1,-4-5-1,-4 0 0,-9 5 0,5-1 0,-5 5 1,22-1-1,24-3 0,8-5 1,13-4-1,4 0 0,0-4 0,-13 0 1,-20-4-1,-25 4 0,-25-4 1,-20 8-1,-17 0 0,4 1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902">
    <iact:property name="dataType"/>
    <iact:actionData xml:id="d0">
      <inkml:trace xmlns:inkml="http://www.w3.org/2003/InkML" xml:id="stk0" contextRef="#ctx0" brushRef="#br0">10610 3419 0,'0'0'7,"0"0"10,0 0-15,0 0 7,0 0 0,0 0 0,0 0 1,0 0-1,0 0 0,0 0 0,71-24 1,-5 7-1,29 0 0,29 1 1,17-1 0,12 9 24,4 0-32,-16 0-1,-38 8-1,-20 0 9,-4 0 0,12-9 1,20 1-2,26-9 2,16 1-1,8-9 0,1 0 1,-5 17-1,-16 0 0,-17-1 1,-25 9-1,-12 0 0,-4 0 0,-5 0 1,5 9-1,4-9 0,-4 0 0,3 0 1,1 0-1,4 0 0,9 0 1,11 8-1,-3-8 0,-9 8 0,-16-8 1,-17 0-1,-8 0 0,0 0 1,4 0-1,13 0 0,20 0 0,8 0 1,13 0-1,4 8 0,-4-8 0,12 9 1,21-9-1,8 8 0,9 0 0</inkml:trace>
    </iact:actionData>
  </iact:action>
  <iact:action type="add" startTime="47325">
    <iact:property name="dataType"/>
    <iact:actionData xml:id="d1">
      <inkml:trace xmlns:inkml="http://www.w3.org/2003/InkML" xml:id="stk1" contextRef="#ctx0" brushRef="#br0">13432 5208 0,'0'0'2,"0"0"0,0 0 18,0 0-18,0 0 4,0 0 3,0 0 0,0 0 0,0 0 0,0 0 1,0 0-1,0 0 1,0 0-1,0 0 1,0 0-1,0 0 1,0 0-1,0 0 0,0 0 0,50-16 0,-26 16 1,5 0-1,5 0 0,3 0 1,4 0-1,9-5 1,4 1-2,-1-4 2,-3 0-1,-4-1 2,-1 5 0,-4 0-4,1 0 2,3 4 0,1 0 0,8-4 1,-1 0 0,5 0-1,-8-1-1,4-3 2,-5 0 0,-3 0-1,-1-1 0,-3 1 0,-9 4 0,-4 0 1,-4 0 0,-5-1-1,1 5 0,-4 0-1,-1 0 2,1 0-1,-1 0 1,1 0-1,3 0 0,1 0 0,0 0 1,4 0-1,-1 0 1,1-4-1,4 0 0,0 0 0,0 0 1,4 0-1,0 0 0,0-1 0,5 1 1,3 0-1,-4 0 0,-4 0 0,1 0 1,-6 0-1,1 4 0,0 0 1,5 0-1,3 0 0,0 0 1,4-5-1,1 1 0,-1 0 1,5-4-1,-5 0 0,0-1 0,5 1 1,-1 0-1,-7 0 0,-1-1 0,-4 5 1,0 0-1,-12 4 0,4 0 0,-1 0 0,1 0 1,0 0-1,4 0 1,0 0-1,4 0 0,4 0 0,1 0 1,3-4-1,0 0 0,1-5 1,3 1-1,-12 0 1,5 0-1,-5-1-1,0 1 2,-4 4 0,-5 0-1,1 0 0,-4-1 0,-4 5 0,-1 0 1,5 0-1,4 0 0,-9 0 0,5 5 0,4-1 1,-1 0-1,1 0 1,-4 0-1,4 0 0,0 0 0,-5-4 1,1 0-1,0 0 1,-1 0-2,1 0 2,-4 0-1,-1 0 0,1 0 1,-1-4-1,1 0 0,-1 0 1,1 0 0,-1 0-2,1 0 1,4-1 1,-1-3-1,14-8 0</inkml:trace>
    </iact:actionData>
  </iact:action>
  <iact:action type="add" startTime="49804">
    <iact:property name="dataType"/>
    <iact:actionData xml:id="d2">
      <inkml:trace xmlns:inkml="http://www.w3.org/2003/InkML" xml:id="stk2" contextRef="#ctx0" brushRef="#br0">4239 5949 0,'0'0'7,"0"0"9,0 0-14,0 0 8,0 0-1,0 0 0,0 0 1,0 0-1,0 0 0,0 0 1,58 4-1,0 0 0,8-4 1,25 0-1,12 0 0,17 9 2,9-1-3,-5 0 1,-13-4 1,-15-8-1,-1 4 0,-8 0 1,8 4-1,12 5 0,5-5 0,4 0 1,4 0-1,12 4 1,9 1-1,-13-1 0,-8-4 0,-8 0 1,0 5-1,8-1 0,8 0 0,0-4 1,-8 0-1,12 1 0,9-1 1,12 0-1,-4 0 0,-12 0 1,-9 0-2,4 0 2,9 1-1,4-1 1,-5 0-1,14 4 0,-5 0 1,16 1-1,5-1 0,3 0 0,9-4 1,-4-4-1,46-4 0,28-8 1,25-9-1,17-8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4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1" timeString="2020-10-05T00:07:53.266"/>
    </inkml:context>
  </inkml:definitions>
  <iact:action type="add" startTime="4293">
    <iact:property name="dataType"/>
    <iact:actionData xml:id="d0">
      <inkml:trace xmlns:inkml="http://www.w3.org/2003/InkML" xml:id="stk0" contextRef="#ctx0" brushRef="#br0">8500 6798 0,'0'0'1,"0"0"3,0 0 4,0 0 1,0 0 1,0 0-1,58 0 0,-25 0 1,5 0-1,-1 0 0,4 0 1,1 0-1,-1 0 0,0 0 0,5 0 1,8 0-1,12 0 2,12 0-1,13 0-1,5 0 0,-14 0 1,-7-4-1,-17 0 2,-9 0-3,-3-1 1,4 1 0,3-4 0,13 0 1,5-1-1,3 1 1,-3 4-2,-9 0 3,-9-4-3,-7 3 2,-9 1-1,-4 0 0,0 0 0,-4-4 0,4-1 1,5 1-1,3-4 2,0-1-3,1 5 2,-1 0-2,1 4 2,-1 4-1,-4 0 0,5 0 1,-1 4-1,4 0 1,5-4-1,-9 0 0,13-4 0,4 0 0,0-5 0,4-3 1,4-1-1,-4 5 1,-4 4-1,-8 4 0,-4 0 0,-1 0 0,1 0 0,-1 0 1,5 0-1,3-4 1,1-4-1,0-1 1,-4 1-1,-5 0-1,1 0 2,-5-1-1,0 5 0,5 0 1,-1 0-1,9 4 1,4-4-1,13-5 0,20-15 0,20-30 0</inkml:trace>
    </iact:actionData>
  </iact:action>
  <iact:action type="add" startTime="10157">
    <iact:property name="dataType"/>
    <iact:actionData xml:id="d1">
      <inkml:trace xmlns:inkml="http://www.w3.org/2003/InkML" xml:id="stk1" contextRef="#ctx0" brushRef="#br0">3569 3154 0,'0'0'1,"0"0"2,0 0 6,0 0 0,0 0 1,57-8-1,-3 8 1,0-8-1,4 0 0,0-9 1,-8 9-1,-1 0 0,-3-1 0,7 9 2,14-8 1,15 8-3,26 0 0,0-8 1,-1-9-1,-16 9 0,-8 0 1,-4-1-1,3 1 2,5 8-3,8-8-2,0-1 3,-3-7 1,-14 8-1,-3 8 0,-5 0 1,4 0-1,9 0 0,-4 0 1,-1 0-2,5 0 2,-4-9 0,-5 9-1,1-8 0,-5 8 1,4 0-1,9 0 0,4 0 0,0 0 0,-4 0 1,-9-8-1,-12 8 0,-8-9 0,-4 9 1,-1-8-1,-3 8 0,4 0 1,7 0-1,14 0 0,12 0 0,3-8 1,1 8-1,-12-8 1,-9 8-1,-4-9 0,-4 9 0,12 0 1,13 0-1,25-8 0,12 0 0,4 8 1,0-9-1,4 1 0,4 0 0,5 0 1,-5-1-1,-3 1 0,-5 8 1,12-16-1,9 7 0,-4-7 0,-1-9 1,1 0-1</inkml:trace>
    </iact:actionData>
  </iact:action>
  <iact:action type="add" startTime="48475">
    <iact:property name="dataType"/>
    <iact:actionData xml:id="d2">
      <inkml:trace xmlns:inkml="http://www.w3.org/2003/InkML" xml:id="stk2" contextRef="#ctx0" brushRef="#br0">8951 6810 0,'0'0'2,"0"0"1,0 0 5,0 0 2,0 0-1,0 0 0,0 0 1,0 0-1,0 0 0,0 0 1,0 0-1,0 0 0,0 0 0,0 0 1,0 0-1,0 0 1,0 0-1,0 0 0,0 0 1,0 0-1,0 0 0,42-37 1,-38 33-2,0 0 2,0 0-1,0 0 1,0-1-1,0 1 0,1 0 0,-1 0 1,4 0-1,-8 0 1,4 0-1,0-1 0,0 1 0,1 0 0,-1 0 1,0 0-1,0 0 0,0 0 0,0-1 1,5 1-1,-1 0 0,0 0 0,0 0 1,5 0-1,-1 0 0,13-1 1,8 1-1,8 0 0,9 0 1,0 0-1,-1 0 2,-7 0 1,-5-1-4,-4 1 2,0 0-1,-4 4 0,0 0 0,0-4 0,-4 0 2,0 0-3,-5 4 2,1-4-4,-8-1 3,-1 1 0,0 4 1,1 0-1,-1 0 0,1 0 1,3 0-1,5 0 1,4 0-1</inkml:trace>
    </iact:actionData>
  </iact:action>
  <iact:action type="add" startTime="71407">
    <iact:property name="dataType"/>
    <iact:actionData xml:id="d3">
      <inkml:trace xmlns:inkml="http://www.w3.org/2003/InkML" xml:id="stk3" contextRef="#ctx0" brushRef="#br0">10114 8259 0,'0'0'1,"0"0"2,0 0 5,0 0 3,41 0-2,-20-4 0,8 0 0,8 0 0,4 0 1,9-4-1,16-1 0,29 1 1,25 0 0,25-5 6,4-3-2,-8-5-13,-13 0 3,-4 9 6,5 0-1,-1-1 1,-4 1-1,0-1 1,4 5-1,9 4 1,12 0-1,-9 0 0,1 4 1,4 4-1,4 4 0,4 4 0,-12-3 0,-17-1 1,-8 4-1</inkml:trace>
    </iact:actionData>
  </iact:action>
  <iact:action type="add" startTime="92845">
    <iact:property name="dataType"/>
    <iact:actionData xml:id="d4">
      <inkml:trace xmlns:inkml="http://www.w3.org/2003/InkML" xml:id="stk4" contextRef="#ctx1" brushRef="#br0">13320 8106 0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425">
    <iact:property name="dataType"/>
    <iact:actionData xml:id="d0">
      <inkml:trace xmlns:inkml="http://www.w3.org/2003/InkML" xml:id="stk0" contextRef="#ctx0" brushRef="#br0">6241 6529 0,'0'0'2,"0"0"1,0 0 5,0 0 4,0 0-5,0 0 2,0 0 0,0 0 0,0 0 1,0 0-1,0 0 0,0 0 1,0 0-1,0 0 0,0 0 1,0 0-1,0 0 0,0 0 0,0 0 1,0 0-1,42-8 0,-34 8 0,0 0 1,0 0-1,1 0 0,-1 0 1,4 0-1,5 0 0,4 0 1,4 0-1,3 0 0,6 0 0,7-5 1,4 1-1,1 0 0,-5 0 0,1 0 1,-5 0 1,-4 0-2,-4-1 1,0 5-1,0 0 0,0 0 1,0 0-1,0 0 1,0 0-1,0 0 0,0 0 0,4 0 0,-8 0 1,8 0-1,0-4 0,4 4 0,-4-4 2,4 4-3,-4-4 2,1 0-1,-1 0 0,0 0 1,-4 4-1,-4-5 0,-1 5 0,-3 0 1,-4 0-1,-1 0 0,-3 0-1,-1 0 0,0 0 2,1 0-1,-1 0 1,1 0-1,-1 0 1,0 0-2,1 0 2,-1 0-1,1 0 0,3 0 0,1 0 1,-1 0-1,5 0 1,0 0-2,4 0 2,4 0-1,4 0 1,4 0-1,4 0 0,5 0 1,-1 0-1,5 0 0,-5-4 0,-3 4 0,-1 0 1,-4 0-1,-4 0 0,1-4 1,-5 4-1,0 0 0,-5 0 1,1 0-1,-4 0 0,0 0 0,-1 0 0,1 0 1,0 0-1,-1 0 1,1 0-1,0 0-1,3 0 3,1 0-3,0-4 1,0 0 1,0 4 0,0-4-1,4 0 0,-13 4 0,5 0 0,4-5 1,-1 1-1,1 4 0,4 0 0,-8 0 1,8 0-1,0 0 0,4 0 1,4 0-1,0 4 0,1 1 0,3-5 0,9 0 1,-5 0-1,9 0 1,4 0-2,0 0 2,0-5-1,-9 5 1,-7 0-1,-1 0 0,-8 0 0,0 0 1,-4 0-1,0 0 0,-4 0 0,0 0 1,-4 0-1,-1 0 0,1 0 0,0 0 1,3 0-1,1 0 0,4 0 1,0 0-1,4 0 0,5 0 1,-1 0-1,0 0 0,0 0 0,0 0 1,1 0-1,-1 0 0,-4 0 1,-4 0-1,0 0 0,-4 0 0,-4 0 0,3 0 1,-7 0-1,8 0 1,-5 0-1,5 0 0,-4 0 0,0 0 1,-1 0-1,-3 0-1,-1 0 2,-3 0-1,-1 0 1,-4 0-1,1 0 0,-1 0 0,-4 0 1,0 0-1,0-4 0,-4-4 0</inkml:trace>
    </iact:actionData>
  </iact:action>
  <iact:action type="add" startTime="13756">
    <iact:property name="dataType"/>
    <iact:actionData xml:id="d1">
      <inkml:trace xmlns:inkml="http://www.w3.org/2003/InkML" xml:id="stk1" contextRef="#ctx0" brushRef="#br0">11260 6305 0,'0'0'1,"0"0"2,0 0 6,0 0 1,0 0-1,0 0 0,0 0 1,0 0-1,0 0 0,0 0 1,0 0-1,0 0 0,0 0 0,0 0 1,0 0-1,0 0 0,0 0 1,0 0-1,0 0 0,0 0 1,0 0-1,0 0 0,8 42 1,-4-38-1,0 0 0,5 0 1,3 0-1,5 0 0,3 0 1,5 1-1,0-1 0,4 0 0,4 0 0,4-4 1,1 0-1,-5 0 0,-4 0 1,0 0-1,-5 0 0,-7 0 0,-1 0 1,-3 0-1,-1 0 1,-8 0 0,5 0 2,-1 0-6,-4 0 3,0 0 0,0 0 0,1 0 1,-1 0 0,0 0-2,0 0 1,0 0 1,0 0-1,0 0 1,5 0-1,-9 0 0,0 0 1,0 0-1,0 0 0,0 0 0,0 0 0,-9 0 2,5 0-3,-4 0 1,0 0 1,-5 0-1,-3 0 1,-5 0-1,0 0 0,-3 0 1,-1 0-2,0 0 2,4 0 0,-4 0-1,5 0 0,-1 0 0,4 0 0,1 0 1,-1 0-1,5 0 0,0 0 1,3 0-2,1 0 2,0-4 0,-5-4-2</inkml:trace>
    </iact:actionData>
  </iact:action>
  <iact:action type="add" startTime="24883">
    <iact:property name="dataType"/>
    <iact:actionData xml:id="d2">
      <inkml:trace xmlns:inkml="http://www.w3.org/2003/InkML" xml:id="stk2" contextRef="#ctx0" brushRef="#br0">6274 6235 0,'0'0'2,"0"0"0,0 0 7,0 0 0,0 0 1,0 0-1</inkml:trace>
    </iact:actionData>
  </iact:action>
  <iact:action type="add" startTime="25767">
    <iact:property name="dataType"/>
    <iact:actionData xml:id="d3">
      <inkml:trace xmlns:inkml="http://www.w3.org/2003/InkML" xml:id="stk3" contextRef="#ctx0" brushRef="#br0">8194 6475 0,'0'0'7,"0"0"1,0 0 2,0 0-1,0 0 0,0 0 1,0 0-1,0 0 1,0 0-2,46-21 2,-38 17-1,0 0 0,5 0 1,-5 0-1,4 0 0,1-1 0,-5 1 1,0 0-1,9 4 0,-9 0 1,0 0-1,5 0 0,-1 0 1,1 0-1,3 0 0,1 0 0,-1 0 1,5 0-1,0 0 0,3 4 0,1-4 1,4 0-1,4 0 0,0 0 1,5 0 0,3 0 0,5-4-1,-1 0 1,1 0-1,-5 0 1,-4 0-1,-4-1 1,-8 5-1,0 0 1,-4 0-2,-5 0-1,1 0 3,-1 0-1,1 0 0,-1 0 0,1 0 1,-5 0-1,5 0 0,-1 0 1,1 0-2,-1 0 2,1 0 0,4 0-1,-1 0 0,1 0 0,0 0 0,4 0 1,-1-4-1,5 0 0,0 0 1,4 0-1,1 0 0,-1 0 0,-4-1 1,0 1-1,-5 4 0,5 0 0,-4 0 1,0 0-1,0 0 0,0 0 0,-1 0 1,1 4-1,0 1 0,0-1 0,0-4 1,8 0-1,-8 0 0,8 0 1,0 0-1,0 0 0,0 0 0,-4-4 1,-4-1-1,0 1 0,-5 4 0,-3 0 1,-1 0-2,-3 0 2,-1 0-1,1 0 1,-1 0-1,9-4 0,8-4 0,16-13 0</inkml:trace>
    </iact:actionData>
  </iact:action>
  <iact:action type="add" startTime="29234">
    <iact:property name="dataType"/>
    <iact:actionData xml:id="d4">
      <inkml:trace xmlns:inkml="http://www.w3.org/2003/InkML" xml:id="stk4" contextRef="#ctx0" brushRef="#br0">11285 6338 0,'0'0'2,"0"0"1,0 0 5,0 0 1,0 0 1,0 0-1,0 0 1,0 0 0,0 0-2,0 0 2,0 0-1,0 0 0,0 0 0,0 0 1,0 0-1,0 0 0,0 0 0,0 0 1,0 0-1,0 0 1,0 0-1,0 0 0,0 0 1,0 0-1,0 0 0,0 0 0,0 0 1,0 0-1,-38-41 1,34 33-1,0-1 0,-4 1 0,4 0 0,0 0 1,0-1-1,-1 1 0,1 0 1,0-1-1,0 1 0,0 0 0,0-5 0,0 1 1,-5 0-1,1-5 0,4-4 1,-9-3-1,5-5 1,-4-5-1,4 1 0,-1 0 1,1 4-1,0 4 3,4 5-5,4 3 4,0 1-3,0 3 1,0 1 0,0 3 1,0 1-1,0 0-1,0 0 3,4-5-3,0 5 1,4 0 1,5-5-1,-1 5 0,0 0 1,5 3 0,-5 1-1,5 0-1,4 0 3,3 4-3,9 0 1,5 0 1,7-4-1,9 0 0,0 0 1,0-1-1,-5 1-1,-7 0 3,-5 0-2,-8 0-1,-4 0 3,-9 4-2,1-4 3,-5 4-6,5 0 4,-13 0-2,4 0 2,0 0-1,-4 0 0,1 0 1,-1 0-2,0 0 1,0 0 2,0 0-2,0 4-1,5 0 3,3 4-3,-8 5 2,4 7 0,1 5-2,-1 8 3,-4 0-3,0 1 1,0-6 1,0 1-1,1-4 0,-1-4 1,0 0 0,0-5-1,0 1-1,-4-5 1,0 1 0,0-1 1,0 1-1,0-1 0,-4 0 1</inkml:trace>
    </iact:actionData>
  </iact:action>
  <iact:action type="add" startTime="32217">
    <iact:property name="dataType"/>
    <iact:actionData xml:id="d5">
      <inkml:trace xmlns:inkml="http://www.w3.org/2003/InkML" xml:id="stk5" contextRef="#ctx0" brushRef="#br0">13250 1995 0,'0'0'7,"0"0"2,0 0 0,0 0 0,0 0 0,0 0 1,0 0-1,0 0 1,0 0-1,45 25 0,-32-25 0</inkml:trace>
    </iact:actionData>
  </iact:action>
  <iact:action type="add" startTime="32419">
    <iact:property name="dataType"/>
    <iact:actionData xml:id="d6">
      <inkml:trace xmlns:inkml="http://www.w3.org/2003/InkML" xml:id="stk6" contextRef="#ctx0" brushRef="#br0">14421 1871 0,'0'0'8,"0"0"1,0 0 1,0 0 0,0 0-2,0 0 2,58 17 0,-38-17-2,9-9 1,9-7 1,3-1-1</inkml:trace>
    </iact:actionData>
  </iact:action>
  <iact:action type="add" startTime="32568">
    <iact:property name="dataType"/>
    <iact:actionData xml:id="d7">
      <inkml:trace xmlns:inkml="http://www.w3.org/2003/InkML" xml:id="stk7" contextRef="#ctx0" brushRef="#br0">14901 1763 0,'0'0'8,"0"0"1,0 0 3,66 25-2,-29-8 0,13-9 4,-5 0-10,9-8 6,4-8-5</inkml:trace>
    </iact:actionData>
  </iact:action>
  <iact:action type="add" startTime="32724">
    <iact:property name="dataType"/>
    <iact:actionData xml:id="d8">
      <inkml:trace xmlns:inkml="http://www.w3.org/2003/InkML" xml:id="stk8" contextRef="#ctx0" brushRef="#br0">15881 1722 0,'0'0'9,"0"0"0,58 16 0,-4 9 1,8-8-1,-4-9 0,-8-8 1</inkml:trace>
    </iact:actionData>
  </iact:action>
  <iact:action type="add" startTime="32999">
    <iact:property name="dataType"/>
    <iact:actionData xml:id="d9">
      <inkml:trace xmlns:inkml="http://www.w3.org/2003/InkML" xml:id="stk9" contextRef="#ctx0" brushRef="#br0">18372 935 0,'0'0'5,"0"0"13,0 0-13,0 0-1,0 0 11,0 0-11,0 0 8,0 0-2,0 0-5,0 0 4,0 0-1,0 0 1,-46 9 0,18-9 1,-10 0-1,1 0 0,0 8 0,8-8 0,4 8 1,0 0-1,5 1 0,-1-1 1,4 0 0,1 9-2,3-9 2,1 9-1,0-1 0,-5 9 0,0 8 1,1 9 0,3-1-2,1 0 2,4 1-1,8-9 0,4 8 1,4 1 3,9-1-4,-1 9 4,5-1-7,0 1 4,-5 0 7,-3 0-14,-5-9 13,-4 9-13,-4-9 12,-4 0-11,0 1 4,0-9 2,-13 0-7,5 0 7,-9-8-2,-8 8 1,-17-8 1,-11 8-1,-10-16 0,14-1 0,11-7 1,13-1-1,17-8 1,-1-8-2,9-9 2,4 17-1</inkml:trace>
    </iact:actionData>
  </iact:action>
  <iact:action type="add" startTime="33734">
    <iact:property name="dataType"/>
    <iact:actionData xml:id="d10">
      <inkml:trace xmlns:inkml="http://www.w3.org/2003/InkML" xml:id="stk10" contextRef="#ctx0" brushRef="#br0">19402 1755 0,'0'0'8,"0"0"2,0 0-1,0 0 0,0 0 0,-70-8 1,28 8-1,-7-9 0,3 9 3,9-8 0,8 8-2,4 0-4,5 0 3,3 0 1,1 0 0,-1 8 1,5-8-4,-1 9 2,1 7 1,3 1-2,5 8 1,8 8-1,9 8 1,3 17 0,5-8 1,8 0-2,0-9 2,0 0-1,8-7 0,5-1 1,7 0-1,13-8 0,17-1 1,0-15-1,3-1 0</inkml:trace>
    </iact:actionData>
  </iact:action>
  <iact:action type="add" startTime="34345">
    <iact:property name="dataType"/>
    <iact:actionData xml:id="d11">
      <inkml:trace xmlns:inkml="http://www.w3.org/2003/InkML" xml:id="stk11" contextRef="#ctx0" brushRef="#br0">20283 1863 0,'0'0'8,"0"0"2,0 0-1,0 0 0,0 0 0,46 16 1,-29-7-1,-1-9 1,5-9-2,4 1 2</inkml:trace>
    </iact:actionData>
  </iact:action>
  <iact:action type="add" startTime="34540">
    <iact:property name="dataType"/>
    <iact:actionData xml:id="d12">
      <inkml:trace xmlns:inkml="http://www.w3.org/2003/InkML" xml:id="stk12" contextRef="#ctx0" brushRef="#br0">21214 1813 0,'0'0'8,"0"0"1,0 0 0</inkml:trace>
    </iact:actionData>
  </iact:action>
  <iact:action type="add" startTime="34680">
    <iact:property name="dataType"/>
    <iact:actionData xml:id="d13">
      <inkml:trace xmlns:inkml="http://www.w3.org/2003/InkML" xml:id="stk13" contextRef="#ctx0" brushRef="#br0">22000 1697 0,'0'0'7,"0"0"2,58 8 0,25 1 0,25-1 1,-1-8-1</inkml:trace>
    </iact:actionData>
  </iact:action>
  <iact:action type="add" startTime="36073">
    <iact:property name="dataType"/>
    <iact:actionData xml:id="d14">
      <inkml:trace xmlns:inkml="http://www.w3.org/2003/InkML" xml:id="stk14" contextRef="#ctx0" brushRef="#br0">14119 3577 0,'0'0'8,"0"0"2,0 0-1,0 0 0</inkml:trace>
    </iact:actionData>
  </iact:action>
  <iact:action type="add" startTime="36157">
    <iact:property name="dataType"/>
    <iact:actionData xml:id="d15">
      <inkml:trace xmlns:inkml="http://www.w3.org/2003/InkML" xml:id="stk15" contextRef="#ctx0" brushRef="#br0">14727 3320 0,'0'0'8</inkml:trace>
    </iact:actionData>
  </iact:action>
  <iact:action type="add" startTime="36249">
    <iact:property name="dataType"/>
    <iact:actionData xml:id="d16">
      <inkml:trace xmlns:inkml="http://www.w3.org/2003/InkML" xml:id="stk16" contextRef="#ctx0" brushRef="#br0">15439 3246 0,'0'0'9,"0"0"-1,0 0 2,0 0-1,0 0 0</inkml:trace>
    </iact:actionData>
  </iact:action>
  <iact:action type="add" startTime="36388">
    <iact:property name="dataType"/>
    <iact:actionData xml:id="d17">
      <inkml:trace xmlns:inkml="http://www.w3.org/2003/InkML" xml:id="stk17" contextRef="#ctx0" brushRef="#br0">16307 3121 0,'0'0'8,"0"0"1,0 0 1,46 33-1</inkml:trace>
    </iact:actionData>
  </iact:action>
  <iact:action type="add" startTime="37037">
    <iact:property name="dataType"/>
    <iact:actionData xml:id="d18">
      <inkml:trace xmlns:inkml="http://www.w3.org/2003/InkML" xml:id="stk18" contextRef="#ctx0" brushRef="#br0">13924 3163 0,'0'0'7,"0"0"2,0 0 0,0 0 0,0 0 0,0 0 1,0 0-1,0 0 0,0 0 1,0 0-2</inkml:trace>
    </iact:actionData>
  </iact:action>
  <iact:action type="add" startTime="37425">
    <iact:property name="dataType"/>
    <iact:actionData xml:id="d19">
      <inkml:trace xmlns:inkml="http://www.w3.org/2003/InkML" xml:id="stk19" contextRef="#ctx0" brushRef="#br0">13887 3353 0,'0'0'6,"0"0"3,50-16 2,66-17-3,70-25 2,21-17 1</inkml:trace>
    </iact:actionData>
  </iact:action>
  <iact:action type="add" startTime="37727">
    <iact:property name="dataType"/>
    <iact:actionData xml:id="d20">
      <inkml:trace xmlns:inkml="http://www.w3.org/2003/InkML" xml:id="stk20" contextRef="#ctx0" brushRef="#br0">15265 3212 0,'0'0'9,"0"0"0,0 0 0</inkml:trace>
    </iact:actionData>
  </iact:action>
  <iact:action type="add" startTime="37875">
    <iact:property name="dataType"/>
    <iact:actionData xml:id="d21">
      <inkml:trace xmlns:inkml="http://www.w3.org/2003/InkML" xml:id="stk21" contextRef="#ctx0" brushRef="#br0">16200 3113 0,'0'0'8,"0"0"2,0 0 0,0 0-2,0 0 2</inkml:trace>
    </iact:actionData>
  </iact:action>
  <iact:action type="add" startTime="38042">
    <iact:property name="dataType"/>
    <iact:actionData xml:id="d22">
      <inkml:trace xmlns:inkml="http://www.w3.org/2003/InkML" xml:id="stk22" contextRef="#ctx0" brushRef="#br0">16663 3113 0,'0'0'9,"0"0"-1</inkml:trace>
    </iact:actionData>
  </iact:action>
  <iact:action type="add" startTime="39289">
    <iact:property name="dataType"/>
    <iact:actionData xml:id="d23">
      <inkml:trace xmlns:inkml="http://www.w3.org/2003/InkML" xml:id="stk23" contextRef="#ctx0" brushRef="#br0">17693 3188 0,'0'0'8,"0"0"1,0 0 0,0 0 1,0 0-1,0 0 0,0 0 1,0 0-1,0 0 0,0 0 1,0 0-1,0 0 0,-8-42 0,4 17 1,-4 9-1,0-9 1,-5 8-1,-12 1 1,-16 16-1,-21 8 0,-37 17 0,-9 16 1,13 9 1,12 8 1,13 17-3,12-1 0,16 9 1,18-17-2,11-8 2,9-25-2,8-16 3,4-1-3,5-7-1,8-9 2,-21 0 0,78-17 1,-20-16-1,-4 0 0,-13 8 0,-8 0 1,-8 0-1,0-8 1,4 0-1,0 0 0,0-9 0,-4 1 1,-5 16-1,-3 0 0,-5 9 0,-3 8 0,-1 8 1,0 0-2,5 16 2,7 17 0,13 25 0,0 8-2,1-8 1,-5 0 1,0-16-1,-5-1 1,1-16-1,-4 0-1,-9-9 2,1 1-1,-9 0 1,-4-17-2</inkml:trace>
    </iact:actionData>
  </iact:action>
  <iact:action type="add" startTime="40071">
    <iact:property name="dataType"/>
    <iact:actionData xml:id="d24">
      <inkml:trace xmlns:inkml="http://www.w3.org/2003/InkML" xml:id="stk24" contextRef="#ctx0" brushRef="#br0">18496 2782 0,'0'0'7,"0"0"7,0 0-10,0 0 4,0 0 1,-12 41 1,-26 25-1,-24 50 0,-24 50 0,-1 8 3,8-8 0,9-1-2,16-32-1,8-9 0,5-25 1,12-33-2,4-24 3,9-9-3,3-16 1,9-9-1,4-8-1,0 0 2</inkml:trace>
    </iact:actionData>
  </iact:action>
  <iact:action type="add" startTime="40357">
    <iact:property name="dataType"/>
    <iact:actionData xml:id="d25">
      <inkml:trace xmlns:inkml="http://www.w3.org/2003/InkML" xml:id="stk25" contextRef="#ctx0" brushRef="#br0">18641 2658 0,'0'0'7,"0"0"2,0 0 0,0 0 0,0 0 1,0 74-1,0-24 0,8 8 1,5 16-1,3 9 0,1 17 1,-1 24 0,1 8 3,-1 1-6,5-9 4,4-25-3,-4-24 2,-5-17-1,-3-25 0,-9-17 0,-4-7 0</inkml:trace>
    </iact:actionData>
  </iact:action>
  <iact:action type="add" startTime="40653">
    <iact:property name="dataType"/>
    <iact:actionData xml:id="d26">
      <inkml:trace xmlns:inkml="http://www.w3.org/2003/InkML" xml:id="stk26" contextRef="#ctx0" brushRef="#br0">18124 3337 0,'0'0'7,"0"0"2,0 0 1,66 33-1,21-17 0,37-16 1,21-8-1,-9-17 2,-16-8-3</inkml:trace>
    </iact:actionData>
  </iact:action>
  <iact:action type="add" startTime="41116">
    <iact:property name="dataType"/>
    <iact:actionData xml:id="d27">
      <inkml:trace xmlns:inkml="http://www.w3.org/2003/InkML" xml:id="stk27" contextRef="#ctx0" brushRef="#br0">19564 2989 0,'0'0'6,"0"0"3,0 0 1,0 0-1,0 0 1,-5 41-1,1 1 0,-4 16 0,0 24 2,-5 34-2,1 0 3,8-8-4,4-17 1,4-25 0,0-8 1,0-16 0,0-18-1,0-7 0,-4-9 0,0 1 0</inkml:trace>
    </iact:actionData>
  </iact:action>
  <iact:action type="add" startTime="41385">
    <iact:property name="dataType"/>
    <iact:actionData xml:id="d28">
      <inkml:trace xmlns:inkml="http://www.w3.org/2003/InkML" xml:id="stk28" contextRef="#ctx0" brushRef="#br0">19700 2724 0,'0'0'6,"0"0"4,0 0-1,0 0 0,0 0 0,0 0 1,0 0-1,0 0 0,0 0 1,0 0-1,0 0 1,0 0-1,33 41 1,-29-16-1,-8 25 1,-21 33-2,-37 33 1,-12 16 4,3-16-4,14-25 1,19-25 0,26-33 1,4-16-6,16-9 4,-4 1-1,13-9 2,12 0-1,12 0 1,0 0-1,1 0 0,3 16 1,1 1-2,-5-1 1,5 17 2,-1-8 0,1 8-1,-1 0-1,-3 1 3,-9-1-9,-13 0 8,-16-8-3,-16 8 1,-25 16 0,-29 9 1,-13-8-1,0 0 1,-3-9-1,11-16 0,17-25 0,5-25 0</inkml:trace>
    </iact:actionData>
  </iact:action>
  <iact:action type="add" startTime="42384">
    <iact:property name="dataType"/>
    <iact:actionData xml:id="d29">
      <inkml:trace xmlns:inkml="http://www.w3.org/2003/InkML" xml:id="stk29" contextRef="#ctx0" brushRef="#br0">20283 3361 0,'0'0'6,"0"0"3,0 0 1,0 0-1,54 0 0,-4 0 0,16 0 1,13-8-1,-1-8 0,-11-1 0,-18 9 1,-12-9 0,-12 9 1,-8 0-2,-5-1 1,-12 9-2,0 0-1,0 0 3,-49-49-1,15 16 1,1-1-1,4 10 0,0 7 1,5 9-1,-14 8 0,-11 16 1,-13 9-1,-13 17 0,-3 24 0,-1 17 0,13 16 1,24-8-1,26-25 0,16-8 1,12 0-1,9-8 0,16 8 0,25-8 1,29-9-1,29-16 0,13-17 0</inkml:trace>
    </iact:actionData>
  </iact:action>
  <iact:action type="add" startTime="43022">
    <iact:property name="dataType"/>
    <iact:actionData xml:id="d30">
      <inkml:trace xmlns:inkml="http://www.w3.org/2003/InkML" xml:id="stk30" contextRef="#ctx0" brushRef="#br0">21876 3196 0,'0'0'6,"0"0"5,0 0-3,0 0 1,0 0 1,0 0-1,-41 0 1,16 0-1,-8 0 0,-21 16 0,-20 18 1,-13 24 0,4 16-1,21-8 4,21 1-6,16-9 3,8-9 1,13-7-5,8-1 4,13 9-1,20-1 1,0-7-1,13-17 0,16-9 1,29-24 1</inkml:trace>
    </iact:actionData>
  </iact:action>
  <iact:action type="add" startTime="43910">
    <iact:property name="dataType"/>
    <iact:actionData xml:id="d31">
      <inkml:trace xmlns:inkml="http://www.w3.org/2003/InkML" xml:id="stk31" contextRef="#ctx0" brushRef="#br0">22547 3593 0,'0'0'8,"0"0"-1</inkml:trace>
    </iact:actionData>
  </iact:action>
  <iact:action type="add" startTime="44077">
    <iact:property name="dataType"/>
    <iact:actionData xml:id="d32">
      <inkml:trace xmlns:inkml="http://www.w3.org/2003/InkML" xml:id="stk32" contextRef="#ctx0" brushRef="#br0">22931 3676 0,'0'0'6,"0"0"3</inkml:trace>
    </iact:actionData>
  </iact:action>
  <iact:action type="add" startTime="44214">
    <iact:property name="dataType"/>
    <iact:actionData xml:id="d33">
      <inkml:trace xmlns:inkml="http://www.w3.org/2003/InkML" xml:id="stk33" contextRef="#ctx0" brushRef="#br0">23473 3552 0,'0'0'7,"0"0"2</inkml:trace>
    </iact:actionData>
  </iact:action>
  <iact:action type="add" startTime="44373">
    <iact:property name="dataType"/>
    <iact:actionData xml:id="d34">
      <inkml:trace xmlns:inkml="http://www.w3.org/2003/InkML" xml:id="stk34" contextRef="#ctx0" brushRef="#br0">24127 3519 0,'0'0'7,"0"0"1</inkml:trace>
    </iact:actionData>
  </iact:action>
  <iact:action type="add" startTime="49376">
    <iact:property name="dataType"/>
    <iact:actionData xml:id="d35">
      <inkml:trace xmlns:inkml="http://www.w3.org/2003/InkML" xml:id="stk35" contextRef="#ctx0" brushRef="#br0">21194 4165 0,'0'0'1,"0"0"1,0 0 7,0 0 1,0 0-1,0 0 1,0 0-1,0 0 1,0 0-1,0 0 0,41 33 0,-12-25 1,12 0-1,13 1 0,8-9 0,13-9 1,7 9-1,5 0 2,4 0-1,-4 0-1,-12 0 1,-5-8-2,-16 0 2,-13 0 0,-12 8-1,-8-9 0,-9 9 1,1 0-1,-5 0-3,-4-8 4,0 8-1,-4-8 0,0 8 1,0 0-1,-58-50 1,5 17-1,-14 0 0,-3 8 1,-9 8-1,5 9 0,-5 8 0,5 8 0,12 1 1,12-1-1,9 0 0,12 0 1,8 1-1,5-1 0,3-8 0,5 8 1,4-8-1,0 9 0,4-9 0,0 8 1,0-8-1,0 0 0,0 0 0,0 0 1,53 41-1,-15-24 0,11-9 1,5 0-1,0 9 0,0-9 1,-9 1-1,-8-1 0,-4 0 0,-8 0 1,-4-8-1,0-8 0</inkml:trace>
    </iact:actionData>
  </iact:action>
  <iact:action type="add" startTime="54455">
    <iact:property name="dataType"/>
    <iact:actionData xml:id="d36">
      <inkml:trace xmlns:inkml="http://www.w3.org/2003/InkML" xml:id="stk36" contextRef="#ctx0" brushRef="#br0">21736 4198 0,'0'0'2,"0"0"-1,0 0 8,0 0 2,0 0-3,0 0 1,0 0 1,0 0-1,-42 0 0,9-8 1,-8 8-1,-9-9 1,9 1-1,-5 0 1,9-9-1,4 9 0,0-9 0,0 1 0,4-9 1,-4-8 1,0-9-3,4-7 1,0-9 1,0-17-2,0-16 2,4-8 0,4 16-2,5 8 2,3 17 0,9 17-1,4 0 1,4 8-2,9-1 1,-1-15 2,9-1-3,8 0 1,4 1 1,12-9-1,9 0 0,8 0 0,4-8 1,-4 16-1,-8 0 0,-8 25 0,-5 9 1,1 7-1,20 18 0,16 16 1,30 8-1,-1 0 1,-7 8-2,-13-8 2,-13 0-1,-8 1 0,-12-10 1,-13 10-1,-3-1-1,-5 8 2,0 9 0,0-1-1,-4 9 0,0 0 2,-9-8-4,-3-9 3,-5-7-1,-3-10 0,3 1 1,-12-8-2,4-1 3,-4 1-2,0 8 0,0-9 0,0 9 1,-4-8-2,4 8 2,-8-9 0,4 1-2,0-1 2,-5 1-1,1-1 0,0 1 0,-5 8 0,1-9 1,0 9 0,-5 8-1,-4 0 0,1 1 0,-1 7 0,-4-8 1,0 0-1,0 0 1,-4 0-1,-8 1 0,-8 7 0,-13 0 0,-4-7 0,0-10 1,-5-7-1</inkml:trace>
    </iact:actionData>
  </iact:action>
  <iact:action type="add" startTime="58916">
    <iact:property name="dataType"/>
    <iact:actionData xml:id="d37">
      <inkml:trace xmlns:inkml="http://www.w3.org/2003/InkML" xml:id="stk37" contextRef="#ctx0" brushRef="#br0">16953 2037 0,'0'0'2,"0"0"0,0 0 7,0 0 0,41-108 0,59-74 1,57-50 0,12 0-1,-36 66 0,-21 42 0,-1 17 0,1 16 1,-9 24-1,-12 26 1,-20 33-1,-13 16 0,4 25 0,8 25 1,9 25-1,-5 16 0,-16 17 0,-25 17 0,-20-1 1,-26 9-1,-20 16 1,-62 25-1,-62 25 0,-38-25 1,-3-41-1,32-50 0,30-33 0,32-16 1,5-17-1,29-25 0,-1-25 0</inkml:trace>
    </iact:actionData>
  </iact:action>
  <iact:action type="add" startTime="92760">
    <iact:property name="dataType"/>
    <iact:actionData xml:id="d38">
      <inkml:trace xmlns:inkml="http://www.w3.org/2003/InkML" xml:id="stk38" contextRef="#ctx0" brushRef="#br0">13444 8731 0,'0'0'1,"0"0"3,0 0 4,0 0 1,0 0 0,0 0 1,0 0-1,0 0 1,0 0-1,0 0 0,0 0 0,0 0 1,0 0-1,0 0 0,38-4 1,-34 4-1,0 0 0,4 0 1,9 0-1,-5 0 0,17 4 0,13 1 0,7-1 1,9 0 0,0-4-1,0 0 0,-4-4 0,-9 0 2,-3-1 1,-5 1-4,-8 0 2,-4 0-1,-1 0 0,5 4 1,9 0-1,-1 0 1,8 0-2,13 0 2,-8 0-1,4 0 1,-5 0-1,1 0 0,0-4 3,-1-5-9</inkml:trace>
    </iact:actionData>
  </iact:action>
  <iact:action type="add" startTime="97236">
    <iact:property name="dataType"/>
    <iact:actionData xml:id="d39">
      <inkml:trace xmlns:inkml="http://www.w3.org/2003/InkML" xml:id="stk39" contextRef="#ctx0" brushRef="#br0">15658 9605 0,'0'0'2,"0"0"1,0 0 5,0 0 3,0 0-3,0 0 1,0 0 1,0 0-1,0 0 0,0 0 1,0 0-1,0 0 0,0 0 0,0 0 1,0 0-1,45-8 0,-28 8 1,16 4-1,17 0 0,12 4 0,4 1 1,13-5-1,3 0 0,9 0 2,5-4-1,-14 0-1,-7 0 2,-13 0-3,-8 0 1,-9 4 0,-4-4 0,5 0 1</inkml:trace>
    </iact:actionData>
  </iact:action>
  <iact:action type="add" startTime="109262">
    <iact:property name="dataType"/>
    <iact:actionData xml:id="d40">
      <inkml:trace xmlns:inkml="http://www.w3.org/2003/InkML" xml:id="stk40" contextRef="#ctx0" brushRef="#br0">11028 6773 0,'0'0'7,"0"0"2,0 0 1,42-16-1,-13 3 0,-5-3 1,5-1-1,-4 0 0,-4 5 0,0 0 1,-1 3-1,5 5 1,8 0-1,21 0 0,20-4 0,17-1 2,5-7 0,-14-1-3,-11 5 2,-22-1-1,-7 5 1,-5 4-1,-4 4 0,4 0 1,9 0-2,8 4 2,16-4-1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3617">
    <iact:property name="dataType"/>
    <iact:actionData xml:id="d0">
      <inkml:trace xmlns:inkml="http://www.w3.org/2003/InkML" xml:id="stk0" contextRef="#ctx0" brushRef="#br0">16353 1358 0,'0'0'2,"0"0"-1,0 0 9,0 0-1,0 0 0,0 41 0,4-8 1,4 9-1,5 15 0,-1 26 1,-4 25-1,-3 24 1,3 1 0,4-9 5,9-25-12,0-24 5,-5-17 1,-3-25 1,-5 0-1,-4-16 0,0-9 1,-4 0-1,0 1 0,-4-9 1,4 0-1,0 0 1,-62-191-1,25 34 1,4 33-1,12 33 0,4 24 1,5 18-1,0 7 0,3 9 0,1 8 1,4 9-1,0-1 0,0 9 1,0-9-2,4 9 2,0 0 0,0 8-2,0-9 2,0 9-1,4 0 0,-4 0 1,66 58 0,4 33-1,21 25 0,0-8 0,-12-9 0,-17-32 1,-12-18-1,-9-16 0,-12-8 0,-4-16 1,-9-1-1,-3 0-1,-5 0 3,-4-8-2,0 0 0,0 0 0,0 0 0,1-24 1,-5-34 0,0-50-2,-5-41 2,5-17-1,0 9 1,0 0-1,5 24 0,-1 34 0,-4 24 1,0 26-1,0 24 0,4 8 0,-4 9 0,4 0 1,0 8-2</inkml:trace>
    </iact:actionData>
  </iact:action>
  <iact:action type="add" startTime="34504">
    <iact:property name="dataType"/>
    <iact:actionData xml:id="d1">
      <inkml:trace xmlns:inkml="http://www.w3.org/2003/InkML" xml:id="stk1" contextRef="#ctx0" brushRef="#br0">17607 952 0,'0'0'6,"0"0"4,0 0-1,0 0 1,0 0-1,0 50 0,-9 16 0,-11 33 1,-13 34-1,-1 24 2,1 0-3,9 9 1,7 0 1,17-17-1,12-17 0,13-16 1,4-25-1,-16-25 0,-1-24 0,-4-9 0,1-8 1,-5-9-1,0-7 1,-4-9-2,0 0 1</inkml:trace>
    </iact:actionData>
  </iact:action>
  <iact:action type="add" startTime="34847">
    <iact:property name="dataType"/>
    <iact:actionData xml:id="d2">
      <inkml:trace xmlns:inkml="http://www.w3.org/2003/InkML" xml:id="stk2" contextRef="#ctx0" brushRef="#br0">17582 1084 0,'0'0'6,"0"0"3,0 0 2,0 0-2,45 42 0,26-17 0,32-9 0,5-8 0,-9 1 1,-16-9 0,-5 8 1,-16 0-2,-8 1 0,-13-1 0,-16 0 1,-12-8-1</inkml:trace>
    </iact:actionData>
  </iact:action>
  <iact:action type="add" startTime="35097">
    <iact:property name="dataType"/>
    <iact:actionData xml:id="d3">
      <inkml:trace xmlns:inkml="http://www.w3.org/2003/InkML" xml:id="stk3" contextRef="#ctx0" brushRef="#br0">17627 1647 0,'0'0'6,"0"0"11,0 0-15,46 9 7,24-1 0,29 0 1,17-16-1,0-17 1,-4 9-1,-13-9 0,-16 8 0</inkml:trace>
    </iact:actionData>
  </iact:action>
  <iact:action type="add" startTime="35348">
    <iact:property name="dataType"/>
    <iact:actionData xml:id="d4">
      <inkml:trace xmlns:inkml="http://www.w3.org/2003/InkML" xml:id="stk4" contextRef="#ctx0" brushRef="#br0">19117 819 0,'0'0'6,"0"0"2,0 0 2,0 0-1,0 0 0,-25 75 1,-16 24-1,-34 42 0,-24 33 1,-13 16 3,17-24-5,20-17 1,13-16 0,17-26 0,12-16 1,8-25-1,8-16 2,9-17-4,4-8 4,0-8-3,4-17-1,0 0 2,0 0 0,37-125 1</inkml:trace>
    </iact:actionData>
  </iact:action>
  <iact:action type="add" startTime="35671">
    <iact:property name="dataType"/>
    <iact:actionData xml:id="d5">
      <inkml:trace xmlns:inkml="http://www.w3.org/2003/InkML" xml:id="stk5" contextRef="#ctx0" brushRef="#br0">19199 695 0,'0'0'6,"0"0"3,0 0 1,0 0-1,13 50 1,3 8-2,9 16 2,-12 26-1,-1 7 2,-4-7-2,1-9-1,7 16 2,5 18-1,4 15 1,-5-7-2,-3-25 2,-13-26-1,4-15 1,1-18-1,-1-16 0,-4-8 1,0-8-1,0-1 0,-4-7 0,0-1 0,-4 0 1,-4-8-1</inkml:trace>
    </iact:actionData>
  </iact:action>
  <iact:action type="add" startTime="36051">
    <iact:property name="dataType"/>
    <iact:actionData xml:id="d6">
      <inkml:trace xmlns:inkml="http://www.w3.org/2003/InkML" xml:id="stk6" contextRef="#ctx0" brushRef="#br0">18587 1697 0,'0'0'6,"0"0"3,58 0 0,21 0 1,49 0-1,29-8 0,-8 0 2,-29 8 0,-33-9-2,-25 9-1</inkml:trace>
    </iact:actionData>
  </iact:action>
  <iact:action type="add" startTime="42322">
    <iact:property name="dataType"/>
    <iact:actionData xml:id="d7">
      <inkml:trace xmlns:inkml="http://www.w3.org/2003/InkML" xml:id="stk7" contextRef="#ctx0" brushRef="#br0">19849 1656 0,'0'0'2,"0"0"-1,0 0 8,0 0 2,0 0-3,0 0 1,0 0 1,0 0-1,0 0 0,0 0 1,0 0-1,0 0 0,0 0 0,0 0 1,0 0-1,0 0 0,0 0 0,0 0 1,0 0-1,0 0 0,41 0 0,-7 0 1,19 0-1,18 0 0,20-9 1,4 1-1,0 8 2,0 0-2,9 0 1,3-8-1,1 8 0,-9-8 1,-16-1-1,-13 1 0,-16 8 0,-13 0 2,-8 0-3,-4 0 2,-8 0-2,-9 0 2</inkml:trace>
    </iact:actionData>
  </iact:action>
  <iact:action type="add" startTime="42838">
    <iact:property name="dataType"/>
    <iact:actionData xml:id="d8">
      <inkml:trace xmlns:inkml="http://www.w3.org/2003/InkML" xml:id="stk8" contextRef="#ctx0" brushRef="#br0">20796 1018 0,'0'0'8,"0"0"-1,0 0 3,50 8-1,4 1 0,16 7 0,5 9 0,-5 0 0,-8 8 1,-4 0 0,-4 0-1,-5 17 0,5 8 0,0 0 1,-4 8-1,-5-8 0,-12-17 0,-8-7 1,-8-10-1,-5-7 0,-4-9 1,-3 1-1,-1-1 0,-4 0 0,-4 0 0,-9 1 1,-12 16-1,-16-1 0,-13 9 1,-4-8-1,9 0 0,7-8 0,13-1 1,9-7-2,7-1 2,5-8-1,4 0 0,4 0 1</inkml:trace>
    </iact:actionData>
  </iact:action>
  <iact:action type="add" startTime="43419">
    <iact:property name="dataType"/>
    <iact:actionData xml:id="d9">
      <inkml:trace xmlns:inkml="http://www.w3.org/2003/InkML" xml:id="stk9" contextRef="#ctx0" brushRef="#br0">22050 1076 0,'0'0'7,"0"0"2,0 41 1,0 17-1,0 34 0,-4 40 1,0 34 0,0-1-1,4-7 0,4-26 0,8-24 1,5-26-1,-1-15 0,1-9 1,-1-25-1,-3-8 0,-5-9 0,-4-7 1,-4-1-2</inkml:trace>
    </iact:actionData>
  </iact:action>
  <iact:action type="add" startTime="43669">
    <iact:property name="dataType"/>
    <iact:actionData xml:id="d10">
      <inkml:trace xmlns:inkml="http://www.w3.org/2003/InkML" xml:id="stk10" contextRef="#ctx0" brushRef="#br0">22038 1134 0,'0'0'7,"0"0"2,0 0 1,0 0 0,0 0-1,0 0 0,41-17 0,-4 17 1,13 9-1,16-1 0,17 25 1,8 17-1,0 24 1,-4 9-1,-13 0 0,-8-17 0,-12-8 0,-8 0 1,-17-16-1,-13-1 1,-12 0-1,-12-8 0,-13 9 1,-12-1-1,-16 9 0,-22 0 0,-7-1 0,-22 1 1,9 0-1,21-17 0,16-8 2,17-9-4</inkml:trace>
    </iact:actionData>
  </iact:action>
  <iact:action type="add" startTime="44087">
    <iact:property name="dataType"/>
    <iact:actionData xml:id="d11">
      <inkml:trace xmlns:inkml="http://www.w3.org/2003/InkML" xml:id="stk11" contextRef="#ctx0" brushRef="#br0">23469 960 0,'0'0'6,"0"0"3,0 0 2,0 0-3,0 0 1,0 0 1,-29 66-1,13-16 0,-1 0 1,5 16-1,-5 0 0,-3 17 1,-5 16 0,4 17-2,9 9 2,7-10-1,5 1 1,0-25-1,0-16 0,0-25 0,0-17 1,0-8-1,0-1 0,0-7 0,5 0 1,-1-1-1,4 1 0</inkml:trace>
    </iact:actionData>
  </iact:action>
  <iact:action type="add" startTime="44458">
    <iact:property name="dataType"/>
    <iact:actionData xml:id="d12">
      <inkml:trace xmlns:inkml="http://www.w3.org/2003/InkML" xml:id="stk12" contextRef="#ctx0" brushRef="#br0">23238 1002 0,'0'0'5,"0"0"5,0 0-1,0 0 1,0 0-1,45 24 0,5-7 1,12-1-1,8 1 0,0-9 1,1 1-1,-1 7 2,0-8-2</inkml:trace>
    </iact:actionData>
  </iact:action>
  <iact:action type="add" startTime="44678">
    <iact:property name="dataType"/>
    <iact:actionData xml:id="d13">
      <inkml:trace xmlns:inkml="http://www.w3.org/2003/InkML" xml:id="stk13" contextRef="#ctx0" brushRef="#br0">23138 1730 0,'0'0'8,"0"0"1,0 0 1,0 0-1,83 0 0,-4 8 1,24-8 1,17-8-4,8-8 3,13-26-1</inkml:trace>
    </iact:actionData>
  </iact:action>
  <iact:action type="add" startTime="44902">
    <iact:property name="dataType"/>
    <iact:actionData xml:id="d14">
      <inkml:trace xmlns:inkml="http://www.w3.org/2003/InkML" xml:id="stk14" contextRef="#ctx0" brushRef="#br0">24421 977 0,'0'0'7,"0"0"1,0 0 2,0 0-1,-46 91 0,-28 58 0,-54 99 2,-9 34-3,29-42 2,38-58-1,29-58 1,20-49 0,9-25-2,3-17 1,5-17 0,4-8 1</inkml:trace>
    </iact:actionData>
  </iact:action>
  <iact:action type="add" startTime="45170">
    <iact:property name="dataType"/>
    <iact:actionData xml:id="d15">
      <inkml:trace xmlns:inkml="http://www.w3.org/2003/InkML" xml:id="stk15" contextRef="#ctx0" brushRef="#br0">24644 993 0,'0'0'6,"0"0"4,0 0-1,0 0 1,33 66-1,-4 50 0,4 50 0,-4 16 2,-8-8 0,-4-41-2,-5-34 0,-4-33 0,1-16 1,-5-17-1,0 0 1,0-16-2,0-1 1,-4 1 1</inkml:trace>
    </iact:actionData>
  </iact:action>
  <iact:action type="add" startTime="45448">
    <iact:property name="dataType"/>
    <iact:actionData xml:id="d16">
      <inkml:trace xmlns:inkml="http://www.w3.org/2003/InkML" xml:id="stk16" contextRef="#ctx0" brushRef="#br0">24181 1689 0,'0'0'6,"0"0"3,0 0 1,0 0-1,0 0 1,41 8-1,5-8 0,16 8 1,8-8-1,9 9 0,-1-1 0</inkml:trace>
    </iact:actionData>
  </iact:action>
  <iact:action type="add" startTime="48277">
    <iact:property name="dataType"/>
    <iact:actionData xml:id="d17">
      <inkml:trace xmlns:inkml="http://www.w3.org/2003/InkML" xml:id="stk17" contextRef="#ctx0" brushRef="#br0">24599 861 0,'0'0'1,"0"0"1,0 0 8,0 0-2,0 0 2,0 0-1,0 0 1,0 0-1,0 0 0,0 0 0,0 0 1,0 0-1,-58 83 0,8-1 0,-16 34 1,-4 9 0,12-18-1,8-24 0,9-17 0,8-16 1,4-9-1,12-8 0,9-16 0</inkml:trace>
    </iact:actionData>
  </iact:action>
  <iact:action type="add" startTime="49013">
    <iact:property name="dataType"/>
    <iact:actionData xml:id="d18">
      <inkml:trace xmlns:inkml="http://www.w3.org/2003/InkML" xml:id="stk18" contextRef="#ctx0" brushRef="#br0">24243 1672 0,'0'0'7,"0"0"2,0 0 0,0 0 0,0 0 1,0 0-1,0 0 0,0 0 1,0 0-1,0 0 0,0 0 1,50 0-1,-38 0 1,17 0-1,8 0 0,13 0 0,4 0 1,4-8-1,-1 8 0,-7-8 1,-4 8-1,-5 0 2,-8 8-3,-8-8 1,-4 8 0</inkml:trace>
    </iact:actionData>
  </iact:action>
  <iact:action type="add" startTime="60745">
    <iact:property name="dataType"/>
    <iact:actionData xml:id="d19">
      <inkml:trace xmlns:inkml="http://www.w3.org/2003/InkML" xml:id="stk19" contextRef="#ctx0" brushRef="#br0">16295 2889 0,'0'0'1,"0"0"3,0 0 6,0 0-2,0 0 1,0 0 0,54 0 0,-29 0 0,20-8 1,1 0-1,16 0 1,8-9-1,0 1 0,1 7 2,-5 1-3,8 0 1,38-9 0,29-8 1,16-16-1,-25 8 1,-12 8 0,-4 0-2,12 0 1,5 9 1,-5-1 0,-4 1-2,-16 7 1,8 1 1,-9 0-1,-16-1 0,-12 1 0,-21 8 1,-13-8-1,1 8 1,3-8-2</inkml:trace>
    </iact:actionData>
  </iact:action>
  <iact:action type="add" startTime="61436">
    <iact:property name="dataType"/>
    <iact:actionData xml:id="d20">
      <inkml:trace xmlns:inkml="http://www.w3.org/2003/InkML" xml:id="stk20" contextRef="#ctx0" brushRef="#br0">21545 2616 0,'0'0'6,"0"0"4,0 0-1,0 0 1,0 0-1,46-16 0,-13 7 1,8 9-1,13 0 0,25 0 0,37 0 1,28 0 0,34-8-1,25 8 0,-13-8 0,-8 0 1,-20-9-1,-13 9 0,-9-1 0,5 1 1,-8 8-1,-5 0 0,5 0 0,-1 8 1,1 1-1,-13-1 1,-17-8-1,-16 8 0,-12-8 0,-9 9 0,-8-9 1</inkml:trace>
    </iact:actionData>
  </iact:action>
  <iact:action type="add" startTime="63450">
    <iact:property name="dataType"/>
    <iact:actionData xml:id="d21">
      <inkml:trace xmlns:inkml="http://www.w3.org/2003/InkML" xml:id="stk21" contextRef="#ctx0" brushRef="#br0">21549 1730 0,'0'0'7,"0"0"2,0 0 2,0 0-4,0 0 3,0 0-1,0 0 0,0 0 1,0 0-1,0 0 0,0 0 0,0 0 1,0 0-1,0 0 0,0 0 1,0 0-1,0 0 0,0 0 1,0 0-2,0 0 2,0 0-1,0 0 1,0 0-1,0 0 1,0 0-1,0 0 2,0 0-3,0 0 1,-41 0 0,33 0 0,-5 0 1,-3 8-1,-5 1 0,-4-1 1,1 0-1,3 1 0,0-1 1,0 0-1,1 0 0,-1 1 0,-4-1 1,0 9 0,1-1-1,-1 1 1,-4-1-2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0:07:53.26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13449">
    <iact:property name="dataType"/>
    <iact:actionData xml:id="d0">
      <inkml:trace xmlns:inkml="http://www.w3.org/2003/InkML" xml:id="stk0" contextRef="#ctx0" brushRef="#br0">4495 6715 0,'0'0'2,"0"0"-1,0 0 10,0 0-3,0 0 1,0 0 1,50-4-1,-17 0 0,-8-4 0,8-1 1,0 1-1,4 0 0,5 4 0,11-1 1,18 1-1,20 0 2,12-4 9,1-5-19,-13 1 5,-17 0 3,-12-1 0,0 1 0,5-1 1,11 5-1,5-4 0,16-1 1,0 1-1,-16-1 0,-8 1 0,-17 8 1,-5 0-1,5 0 0,9 4 1,11-5 0,13 1-1,4 0 0,-8 0 0,-12 0 1,-13 0-1,-4 4 0,0 0 1,33-9-1,62-20 0</inkml:trace>
    </iact:actionData>
  </iact:action>
  <iact:action type="add" startTime="15609">
    <iact:property name="dataType"/>
    <iact:actionData xml:id="d1">
      <inkml:trace xmlns:inkml="http://www.w3.org/2003/InkML" xml:id="stk1" contextRef="#ctx0" brushRef="#br0">8368 6707 0,'0'0'7,"0"0"2,0 0 1,0 0-1,0 0 0,0 0 1,0 0-1,0 0 0,0 0 0,0 0 1,0 0-1,0 0 0,41-29 0,-28 29 1,11 0-1,14 4 1,16 0 0,12-4-1,4 0 0,-4-4 0,-8 0 0,-8-4 2,-5-1 1,-3-3-6,-1 4 4,0-1-1,1 5 0,3 4 1,5 0-2,12 0 3,4 0-3,5 0 3,-5 0-4,-8-4 2,-5 0 1,-7 0 2,-9 0-5,-4-1 1,-4 1 1,-4 0 0,0 0 1,0 0-1,-5 0 0,1 0 1,-4 4-1,-1 0 29,1 0 59,-1 0-59,1 0-38,-5 0 0,5 0 0,-1 0 1,1 0-1,-1 0 0,1 0 0,0 0 0,-1 4 0,-3-4 0,-1 0 0,0 0 32,1 0-21,-1 0 2,1 0-13,-1 0 0,0 0 0,1 0 0,-1 0 49,1 0 13,-1 0-61,-4 0 0,1 0 4,-1 0 6,0 4-11,0-4 2</inkml:trace>
    </iact:actionData>
  </iact:action>
  <iact:action type="add" startTime="24101">
    <iact:property name="dataType"/>
    <iact:actionData xml:id="d2">
      <inkml:trace xmlns:inkml="http://www.w3.org/2003/InkML" xml:id="stk2" contextRef="#ctx0" brushRef="#br0">5588 7754 0,'0'0'2,"0"0"2,0 0 10,0 0-10,0 0 4,0 0 2,0 0-1,0 0 1,0 0-1,45 21 0,-37-17 0,1 0 0,3 0 0,5 1 1,3-1-1,5 0 0,4-4 1,4 0-1,4 0 0,1-4 1,-1 0-1,0-1 0,0 1 0,-4 0 1,-4 0 0,-4 0 0,0 4 0,0 0-1,0 0 0,-5 0 0,1 0 0,4 4 1,0-4-1,4 0 1,4 0-1,0 0 0,8-4 0,5 0 0,-1 0 1,5-1-1,-5-3 0,1 4 0,-5 0 1,1 0-1,-5 4 1,-4 0-1,-4 0 1,0 0-2,0 0 1,0 4 1,-4 0-1,0-4 2,-1 0-3,1 0 1,-4 0 0,4 0 0,0 0 0,-1 0 1,1 0-1,4-4 0,0 0 1,4 0-1,0-1 1,0 1-2,0 0 2,-4 0-1,0 0 1,-4 4-1,0 0 0,-4 0-1,4 0 1,-5 4 1,5 0-1,4 0 0,4 0 0,0 1 1,4-1-1,5-4 0,-1 0 1,5-4-1,3-1 0,1 1 0,0 0 1,-1 0-1,-3 0 0,-9 0 0,-4 0 0,0 0 4,-4 4-6,0 0 3,0 0-1,0 4 0,0 0 1,4 0-1,0 0 0,-4 0 1,0 0 0,-4 0-2,0-4 2,0 0-2,-1 0 2,1 0-1,4 0 1,0 0-1,0 0 0,0 0 1,0 0-1,-4 0 0,0 0 0,-5 0 1,1 0-1,-4 0 0,3 0 0,-3 0-1,-1 0 1,1 0 0,0 0 1,-1 0-1,5 0 0,0 5 1,3-1-1,5 0 0,0 0 0,0 0 1,4 0-1,0 0 0,1 1 1,-6-5-1,1 0 0,9 0 1,-9-5-1,4 1 0,0 0 1,-4 0-1,-4 0 0,-1 0 0,1 0 0,0-1 1,-4 1 2,-1 0 1,-3 4-2,0 0-4,-1 0 2,-3 0-1,-1 0 0,0 0 9,-3 0-12,-1 0 6,0 0-6,0 0 6,1 0-1,-1 0-7,0 0 7,1 0-2,3 0 1,0 0 1,1 4-1,-1 0 0,1 1 0,3-1 2,1 0-3,8 0 1,-1 0 1,1-4-1,8-4 0,13-17 4</inkml:trace>
    </iact:actionData>
  </iact:action>
  <iact:action type="add" startTime="58191">
    <iact:property name="dataType"/>
    <iact:actionData xml:id="d3">
      <inkml:trace xmlns:inkml="http://www.w3.org/2003/InkML" xml:id="stk3" contextRef="#ctx0" brushRef="#br0">3519 13783 0,'0'0'2,"0"0"0,0 0 7,0 0 0,0 0 0,0 0 0,0 0 1,0 0-1,0 0 0,0 0 1,-8 45 0,-1 17-1,-7 58 0,-9 42 0,8 12 2,9-5-3,0-7 2,0 4-1,8-13 0,0-29 1,0-37 0,0-29-1,0-17 0,0-12 0,0-8 0,0-5 0,0-3 0,0-5 1,0-4-1</inkml:trace>
    </iact:actionData>
  </iact:action>
  <iact:action type="add" startTime="58567">
    <iact:property name="dataType"/>
    <iact:actionData xml:id="d4">
      <inkml:trace xmlns:inkml="http://www.w3.org/2003/InkML" xml:id="stk4" contextRef="#ctx0" brushRef="#br0">3602 13522 0,'0'0'7,"0"0"3,0 0-1,0 0 0,0 0 1,0 0-1,24 45 0,30 30 1,17 57-1,20 63 1,-9 16-1,-24 13 0,-8-21 0,-9-25 1,-8-25-1,1-25 0,-10-20 1,1-25-1,-8-21 0,-1-25 1,-7-12-1,-9-9 0,0-7 0,0-5 0</inkml:trace>
    </iact:actionData>
  </iact:action>
  <iact:action type="add" startTime="58911">
    <iact:property name="dataType"/>
    <iact:actionData xml:id="d5">
      <inkml:trace xmlns:inkml="http://www.w3.org/2003/InkML" xml:id="stk5" contextRef="#ctx0" brushRef="#br0">3428 14731 0,'0'0'6,"0"0"4,0 0-1,0 0 0,99-17 1,25-4-1,58-8 0,25 1 2,-8-1-3,-17 4 1</inkml:trace>
    </iact:actionData>
  </iact:action>
  <iact:action type="add" startTime="59282">
    <iact:property name="dataType"/>
    <iact:actionData xml:id="d6">
      <inkml:trace xmlns:inkml="http://www.w3.org/2003/InkML" xml:id="stk6" contextRef="#ctx0" brushRef="#br0">4731 14785 0,'0'0'5,"0"0"4,0 0 1,46 0-1,32 4 1,55 4-1,32 0 0,-3 5 2,-9-1-3,-25-8 2,-21 0-1,-28-4 0,-21-4 0,-13 0 0,-11-4 1,-10 0-1</inkml:trace>
    </iact:actionData>
  </iact:action>
  <iact:action type="add" startTime="59503">
    <iact:property name="dataType"/>
    <iact:actionData xml:id="d7">
      <inkml:trace xmlns:inkml="http://www.w3.org/2003/InkML" xml:id="stk7" contextRef="#ctx0" brushRef="#br0">5546 14383 0,'0'0'7,"0"0"3,0 0 0,0 0-2,0 0 1,0 0 0,42 12 1,16 5-1,41 12 1,13 8-1,-13-4 0,-16-4 2,-17 0-3,-17-4 1,-11-4 1,-14 0-1,-7-5 0,-9 1 1,-4-1-1,-8 9 0,-21 21 1,-37 32-1,-33 26 0,-8-5 0,20-29 1,25-20-1,13-8 0,12-9 1,4-4-2</inkml:trace>
    </iact:actionData>
  </iact:action>
  <iact:action type="add" startTime="61611">
    <iact:property name="dataType"/>
    <iact:actionData xml:id="d8">
      <inkml:trace xmlns:inkml="http://www.w3.org/2003/InkML" xml:id="stk8" contextRef="#ctx0" brushRef="#br0">5745 7767 0,'0'0'6,"0"0"5,0 0-3,0 0 2,0 0-1,0 0 0,8-54 1,-4 37-1,-4-3 0,0-5 0,-4-4 1,-4-8-1,0-13 1,-1-4-1,1 0 0,4 5 0,4 7 1,0 9 0,0 4-2,4 4 2,0 5-1,0-1 0,5 4 1,-1 1-1,4-1 0,5 1 0,3-1 1,9 0-1,9-3 1,7-5-1,5 0 0,4 4 1,-5 5-2,5-1 2,0 1-1,12-1 1,8-4-1,9 1 0,0-1 1,-4 0-1,-9 5 0,-12-5 1,-4 4-1,-5 1 0,1 4 0,4-1 1,0 5-1,3 4 0,10 0 1,3 4-1,-4-5 1,0 1-2,1-4 1,-1 0 1,-4-5-1,4 1 1,0 4-1,0 3 0,1 5 0,3 0 1,0 0-1,1 0 0,-5 0 1,4-4-1,0-4 0,1 0 0,3-1 1,5 5-1,-1 4 1,5 0-1,0 0-1,-4 0 2,-13-4-1,-4 0 1,-8 0-1,-5 0 0,1 0 0,-9-1 1,1 5-1,-9 0 0,-4 0 1,-4 5-1,-5-5 0,-3 4 0,-5-4 0,-4 4 1,1-4-1,-1 0 0,-4 0 2,0 4-3,0 0 1,1 0 0,-1 0 0,4 1 1,-4 7 0,4 9-1,1 12 0,-5 12 0,0 5 1,-4 4-1,-4 4 0,0 4 1,0-4-1,-1-4 0,5-5 0,0-7 1,5-1-1,-1 1 0,0 3 0,0 1 1,0-1-1,0-3 0,-4-5 0,0-4 1,0-8-1,0 0 0,0-9 1,0 1-1,-4-5 0,4 1 1,0-1-2,-4-4 2,0 1-1,0-1 0,0 0 1,-1-4-1,1 1 0,-4-1 1,-50 8-1,-83 21 1,-156 42-1,-72 28 0,38-3 0,25-26 1,37-20-1</inkml:trace>
    </iact:actionData>
  </iact:action>
  <iact:action type="remove" startTime="65118">
    <iact:property name="style" value="instant"/>
    <iact:actionData xml:id="d9" ref="#d7"/>
  </iact:action>
  <iact:action type="remove" startTime="65183">
    <iact:property name="style" value="instant"/>
    <iact:actionData xml:id="d10" ref="#d4"/>
  </iact:action>
  <iact:action type="add" startTime="65075">
    <iact:property name="dataType" value="strokeEraser"/>
    <iact:actionData xml:id="d11">
      <inkml:trace xmlns:inkml="http://www.w3.org/2003/InkML" xml:id="stk9" contextRef="#ctx0" brushRef="#br1">17335 19008 0,'0'0'7,"0"0"2,-53-12 1,-13 16-1,-71 29 9,-82 46-15,-67 45 4,30 54 4,49 4-3,58-12 2,58-9-1,50-70 9,41-41-16,24-13 5,43 1 5,40-10-5,67-7 3,16-17-1,21-16 0,8-21 0,-20-13 0,-17-20 1,-8-21-1,-38 0 1,-36 8-2,-38 13 2,-29 21-1,-21 12 1,-32-25-1,-117-112 1</inkml:trace>
    </iact:actionData>
  </iact:action>
  <iact:action type="add" startTime="65419">
    <iact:property name="dataType" value="strokeEraser"/>
    <iact:actionData xml:id="d12">
      <inkml:trace xmlns:inkml="http://www.w3.org/2003/InkML" xml:id="stk10" contextRef="#ctx0" brushRef="#br1">15594 18648 0,'-71'12'7,"-36"13"2,-9 17 1</inkml:trace>
    </iact:actionData>
  </iact:action>
  <iact:action type="remove" startTime="65493">
    <iact:property name="style" value="instant"/>
    <iact:actionData xml:id="d13" ref="#d3"/>
    <iact:actionData xml:id="d14" ref="#d5"/>
  </iact:action>
  <iact:action type="remove" startTime="65602">
    <iact:property name="style" value="instant"/>
    <iact:actionData xml:id="d15" ref="#d6"/>
  </iact:action>
  <iact:action type="add" startTime="65504">
    <iact:property name="dataType" value="strokeEraser"/>
    <iact:actionData xml:id="d16">
      <inkml:trace xmlns:inkml="http://www.w3.org/2003/InkML" xml:id="stk11" contextRef="#ctx0" brushRef="#br1">15010 19447 0,'9'45'14,"49"47"-11,74 57 8,116 0-3,29-67 1,-74-61 0,-4-42 1,-13-36-2,0-30 2,-8-17-1,-29 9 4,-50 20 6,-41 26-13,-21 16-6,-24 12 10,-5 8-1,-4 5 0</inkml:trace>
    </iact:actionData>
  </iact:action>
  <iact:action type="add" startTime="65707">
    <iact:property name="dataType" value="strokeEraser"/>
    <iact:actionData xml:id="d17">
      <inkml:trace xmlns:inkml="http://www.w3.org/2003/InkML" xml:id="stk12" contextRef="#ctx0" brushRef="#br1">15672 18615 0,'-66'16'7,"-58"22"3,-25 28 0,33 50 1,42 62-4</inkml:trace>
    </iact:actionData>
  </iact:action>
  <iact:action type="add" startTime="65801">
    <iact:property name="dataType" value="strokeEraser"/>
    <iact:actionData xml:id="d18">
      <inkml:trace xmlns:inkml="http://www.w3.org/2003/InkML" xml:id="stk13" contextRef="#ctx0" brushRef="#br1">15010 20167 0,'0'0'6,"75"58"3,57-4 1,92-8 0,24-34-1,17-33 0,20-37 1,-20-33-1,-50-25 0,-58 13 0,-53 12 3,-46 29-5,-25 20 2,-17 17 1,-7 9-1,-22-5 0,-37-20 0,-61-21 1,-71-5-1,-9 22 2,22 33-2,24 20-1,21 12 2,16 26-1,34 20 1,41 17-1,49 4-1,50 8 3,42-8-2,8-33 0,-9-29 1,-11-21-2,3-12 2,8-13-1,-7-8 0,-17 0 1,-21 4-1,-17 5 0,-16 7 0,-12 5 0,-5 4 1</inkml:trace>
    </iact:actionData>
  </iact:action>
  <iact:action type="add" startTime="70942">
    <iact:property name="dataType"/>
    <iact:actionData xml:id="d19">
      <inkml:trace xmlns:inkml="http://www.w3.org/2003/InkML" xml:id="stk14" contextRef="#ctx0" brushRef="#br0">4789 13969 0,'0'0'4,"0"0"5,0 0 2,0 0-3,0 0 0,0 0 10,0 0-16,0 0 11,0 0-9,-4 70 5,0 42 0,-9 83 0,-3 20 3,3-8-5,5-21 1,8-28 1,4-34 1,0-33-1,1-21 1,-1-20-1,0-13 0,0-12 1,4-4-1,-8-9 0,4-3 0,-4-5 1,0-4 0</inkml:trace>
    </iact:actionData>
  </iact:action>
  <iact:action type="add" startTime="71326">
    <iact:property name="dataType"/>
    <iact:actionData xml:id="d20">
      <inkml:trace xmlns:inkml="http://www.w3.org/2003/InkML" xml:id="stk15" contextRef="#ctx0" brushRef="#br0">4739 13911 0,'0'0'7,"0"0"2,0 0 1,0 0-1,0 0 0,0 0 1,0 0-1,50-17 0,-25 22 1,20 7-1,26 17 0,32 25 0,13 12 0,-13 4 3,-20-3-1,-25-14-2,-16-11 1,-14-9-1,-7-8 0,-8-4 0,-5-5-1,0 1 3,-4-1-3,-8 1-1,-17 16 3,-41 25-1,-49 21 0,-13-5 1,16-12-1,29-16 0,26-17 0,15-9 1,14-7-1,7-5 0,5-4 1,3 0-2,5 1 2,0-5-1,0 4 0,4 0 1,0 0-1,4 0 0,17-4 1,24 0-1,34-4 0,28 4 1,13 4-1,-24 8 0,-5 9 0,-17 4 1,-12 0-1,-12 4 0,-13 0 0,-8 0 1,-13 16-1,-7 13 0,-18 21 1,-19 33-1,-22 8 0,-25-4 1,-16-9 2,-16-24-6,12-21 3,16-20 1,17-13-1,12-9 0,9-7 0,-5-26 1,-36-57-1</inkml:trace>
    </iact:actionData>
  </iact:action>
  <iact:action type="add" startTime="72613">
    <iact:property name="dataType"/>
    <iact:actionData xml:id="d21">
      <inkml:trace xmlns:inkml="http://www.w3.org/2003/InkML" xml:id="stk16" contextRef="#ctx0" brushRef="#br0">6084 14971 0,'0'0'7,"0"0"3,0 0-1,0 0 0,46 0 1,-17 4-1,12 4 0,29 5 0,25 7 1,30 5-1,3 4 2,-17-8-3,-19-9 1,-14-8 1,-24 1-1,-4-5 0,-9 0 1,-8 0-1,-8 0 0</inkml:trace>
    </iact:actionData>
  </iact:action>
  <iact:action type="add" startTime="72921">
    <iact:property name="dataType"/>
    <iact:actionData xml:id="d22">
      <inkml:trace xmlns:inkml="http://www.w3.org/2003/InkML" xml:id="stk17" contextRef="#ctx0" brushRef="#br0">6858 14727 0,'0'0'5,"0"0"7,0 0-5,0 0 2,0 0 0,58 0 1,-5 4-1,26 0 0,12 8 1,-4 5-1,-13-1 2,-7 5-3,-9 4 1,-9 4 1,-3 4-1,-13-4 0,-8 0 0,-5-4 1,-3-4-1,-5-1 1,-3-3-2,-1-1 2,-4 1-1,-8 4 0,-13 8 1,-24 16-1,-42 21 0,-33 9 1,-4-9-1,13-8 0,12-8 1,20-17-2,13-8 2,17-9-1</inkml:trace>
    </iact:actionData>
  </iact:action>
  <iact:action type="add" startTime="73549">
    <iact:property name="dataType"/>
    <iact:actionData xml:id="d23">
      <inkml:trace xmlns:inkml="http://www.w3.org/2003/InkML" xml:id="stk18" contextRef="#ctx0" brushRef="#br0">8132 15207 0,'0'0'7,"0"0"2,0 0 1,0 0-1,0 0 0,0 0 1,0 0-1,41-25 1,-36 21-1,-1 0 0,0 0 0,4-1 1,-8 1-1,0 0 0,0 0 0,0 0 0,0 0 1,0 0-1,0-1 0,0 1 1,0 4-1,0 0 0,0 0 1,0 0-1,0 0 1,0-4 0,0 4-1,0 0 0,0 0 0,0-4 0,0 4 1,0 0-1,0 0 0</inkml:trace>
    </iact:actionData>
  </iact:action>
  <iact:action type="add" startTime="74429">
    <iact:property name="dataType"/>
    <iact:actionData xml:id="d24">
      <inkml:trace xmlns:inkml="http://www.w3.org/2003/InkML" xml:id="stk19" contextRef="#ctx0" brushRef="#br0">8529 14358 0,'0'0'6,"0"0"5,0 0-2,0 0 0,0 0 0,54 17 0,0 12 0,29 29 1,12 37-1,-8 29 1,-17 9-1,-16 7 0,-17-15 1,-8-18-1,-13-24 0,-7-13 0,-5-16 1,0-4-1,-4 0 0,-4-1 1,0 1-1,0 0 0,-1-13 1,1-8-1,4-8 0,-8-5 1,4-3-1,0-5-1,0 0 2,0-4-1,-1 0 1,1-4-1,0 0 0,0 0 1,4 0-1,0 0 0,0 0 0,0 0 1,0 0-1,0 0 0,0 0 1,-17-124-1,42 45 1,17-36-1,20-18 1,16-4-2,13 5 2,-4 16-1,-12 17 0,-17 16 1,-21 25-1,-8 16 0,-17 9 1,1 9-1,-5 3 0,-4 4 1,0 1-2,-4-1 2,-4-8-1,-4-8 1,-9-12-1,-3-9 0,-5 4 1,4 9-1,4 8 0,-3 4 0,3 4 1,1 8-1,3 5 0,1-1 0,-1 1 0,-3 0 1,-5-9-1</inkml:trace>
    </iact:actionData>
  </iact:action>
  <iact:action type="add" startTime="82686">
    <iact:property name="dataType"/>
    <iact:actionData xml:id="d25">
      <inkml:trace xmlns:inkml="http://www.w3.org/2003/InkML" xml:id="stk20" contextRef="#ctx0" brushRef="#br0">5277 13402 0,'0'0'2,"0"0"1,0 0 6,0 0-1,0 0 2,0 0 0,0 0-1,0 0 0,0 0 0,0 0 1,-58-9-1,13 1 0,-1 0 0,1 0 1,8-1-1,-5 1 1,13 0-1,-8-1 0,4 1 0,0 0 1,0 0 0,0-1-2,0 1 2,-1 4-1,5 0 1,5 0-1,-1-1 0,4 1 1,0 0-2,5 0 2,-9 0-1,9 4 1,-1 0-2,9 0 2,-9 0-1,9 0 1,0 0-2,-1 0 2,-7 21 0,-9 45-1,-8 62 0,-9 104 0,-7 16 1,7-7-1,1 3 0,8-41 0,16-25 1,1-8-1,8-34 0,8-20 1,0-8-1,0-9 1,0 1-2,8-1 2,-8-20-1,8-26 0,0-7 1,1-13-1,-1-8 0,0-4 0,1-5 1,-1-3-2,-8-1 2,8-4-1,-8 1 0,8-1 1,-8 0-1,9-4 0,-9 5 0,8-5 1,-8 0-1,8 4 0,0 0 0,1 1 1,-1-1-1,9 0 1,-1 5-1,25 7 0,17 13 1,9 5-1,19 3 0,-15-4 1,7-4-1,1-12 0,8-8 0,4-9 1,4-4-1,0 0 0,0 4 0,-8 0 1,-20-4-1,-14 0 0,-15-4 1,-18 0-1,-7-5 0,-9 1 0</inkml:trace>
    </iact:actionData>
  </iact:action>
  <iact:action type="add" startTime="84166">
    <iact:property name="dataType"/>
    <iact:actionData xml:id="d26">
      <inkml:trace xmlns:inkml="http://www.w3.org/2003/InkML" xml:id="stk21" contextRef="#ctx0" brushRef="#br0">11359 13505 0,'0'0'7,"0"0"3,0 0-2,99 0 1,9-4 1,24 0-1,17 0 1,13-4-1,-5 3 0,0 10 0,-16-1 1,-34 0-1,-11-4 0,-22 0 0,-16 0 1,-17 0-1,-12 0 1,-8 0-1,-4 0 0,-5 0 0,0 4 0,-3 0 0,-1 0 1,13 13 0,20 53-1,33 100 0,38 145 0,-21 28 0,-20-24 1,-22-46-1,-12-49 0,-12-54 1,-12-59-1,-5-32 1,0-25-1,0-13 0,1-8 0,-9-4 1,4-8-1,0 0 0,0-1 0,0-3 1,0 0-1,-4-5 0,0-4 1,0 1-2,0-1 1,-8 4 1,-13 13 0</inkml:trace>
    </iact:actionData>
  </iact:action>
  <iact:action type="add" startTime="85452">
    <iact:property name="dataType"/>
    <iact:actionData xml:id="d27">
      <inkml:trace xmlns:inkml="http://www.w3.org/2003/InkML" xml:id="stk22" contextRef="#ctx0" brushRef="#br0">10143 15745 0,'0'0'7,"0"0"3,0 0-1,0 0 0,0 0 0,0 0 1,0 0-1,0 0 1,0 0-2,0 0 1,0 0 1,0 0-1,0 0 1,0 0-1,0 0 0,0 0 0,-54 46 1,33-34-1,-3 5 0,-5-1 1,0 1-1</inkml:trace>
    </iact:actionData>
  </iact:action>
  <iact:action type="add" startTime="86359">
    <iact:property name="dataType"/>
    <iact:actionData xml:id="d28">
      <inkml:trace xmlns:inkml="http://www.w3.org/2003/InkML" xml:id="stk23" contextRef="#ctx0" brushRef="#br0">9973 15691 0,'0'0'6,"0"0"4,0 0-1,0 0 1,0 0-1,0 0 0,0 0 0,0 0 1,0 0-1,0 0 0,0 42 1,0-38-1,0 0 0,-4 4 1,-4 25-1,-9 38 0,-16 53 1,-12 29 0,-1-20-2,5-22 2,8-32-1,12-25 0,9-21 0,3-12 0,5-13 0</inkml:trace>
    </iact:actionData>
  </iact:action>
  <iact:action type="add" startTime="91988">
    <iact:property name="dataType"/>
    <iact:actionData xml:id="d29">
      <inkml:trace xmlns:inkml="http://www.w3.org/2003/InkML" xml:id="stk24" contextRef="#ctx0" brushRef="#br0">11285 14437 0,'0'0'2,"0"0"1,0 0 5,0 0 2,0 0-1,0 0 0,0 0 1,0 0-1,0 0 0,0-46 0,4 38 1,0 0-1,0-5 0,9 1 0,-5-1 1,17-3-1,16-9 0,17-4 1,12-4-1,9 4 0,-9 8 2,-8 9-3,-16 8 1,-5 4 1,-4 4-1,5 4 1,-1 4-1,5 5 0,3 0 1,9 3-1,8 5 0,-12 0 0,-4 0 0,-13-4 1,-8-5-1,-8-3 0,-5-1 1,-3-4-1,-1 1 0,1-1 1,-9 0-1,0 0 0,0 1 0,0-1 0,-4-4 0,0 0 1,0 0 0,0 0-1,0 5-1,-4-1 2,-4 4 0,-17 17-1,-21 29 0,-24 21 0,-4 4 1,20-21-1,12-16 0,13-13 1,9-9-1,3-3 0,5-4 1,-1-5-2,5 1 2,0-1-1,0-4 1,3 1-1,1-1 0,0 0 0,0 0 0,4 9 1,-4 12-1,4 12 0,0 9 1,-4 4-1,4-9 0,0 1 1,0-5-1,0-3 0,0-5 1,0-4-1,0-4-1,0-5 3,0-7-3,0-1 2,0-4 0,0-3-2,4-5 1</inkml:trace>
    </iact:actionData>
  </iact:action>
  <iact:action type="add" startTime="95788">
    <iact:property name="dataType"/>
    <iact:actionData xml:id="d30">
      <inkml:trace xmlns:inkml="http://www.w3.org/2003/InkML" xml:id="stk25" contextRef="#ctx0" brushRef="#br0">12009 16441 0,'0'0'8,"0"0"2,0 0 0,0 0-3,0 0 3,0 0-1,0 0 0,0 0 1,0 0-1</inkml:trace>
    </iact:actionData>
  </iact:action>
  <iact:action type="add" startTime="97498">
    <iact:property name="dataType"/>
    <iact:actionData xml:id="d31">
      <inkml:trace xmlns:inkml="http://www.w3.org/2003/InkML" xml:id="stk26" contextRef="#ctx0" brushRef="#br0">13469 15795 0,'0'0'8,"0"0"0,0 0 1,0 0 1,0 0-1,0 0 0,0 0 1,0 0-1,0 0 0,0 0 0,0 0 1,0 0-1,0 0 1,0 0-1,0 0 0,-12 54 0,4-25 1,-9 8-1,-8 4 0,-8 1 1,-17-5-2,1-4 2,7-8 0,-3-9-1,12 1 1,12-5-1,5-3 0,3-5 0,5 0 1,0 0-2</inkml:trace>
    </iact:actionData>
  </iact:action>
  <iact:action type="add" startTime="106443">
    <iact:property name="dataType"/>
    <iact:actionData xml:id="d32">
      <inkml:trace xmlns:inkml="http://www.w3.org/2003/InkML" xml:id="stk27" contextRef="#ctx0" brushRef="#br0">11247 16321 0,'0'0'1,"0"0"6,0 0-1,0 0 4,0 0-1,0 0 0,0 0 0,0 0 1,0 0-1,0 0 0,0 0 1,0 0-1,0 0 1,0 0-1,71 0 0,-5 0 0,29 4 1,21 8-1,-8 1 1,-9-5 0,-4-4 0,0-4-1,9 4 0,-1 0 0,-4 0 1,-20 5-1,-21-5 1,-17 0-2,-12 0 2,-8 0-1,-5-4 0,-3 0 0,-5 0-1,0 0 2,-3 0-1,-1 0 1,0 0-1,0 0 0,0 0 1,0 0-1,-4 0 1,0 0-1,0 0 1,-132-54-1,-9 5 1,9 7-1,-1 13 0,5 9 4,4 7-7,12 9 3,34 4 3,20 0-6,16 0 4,13 0-1,9 0 0,3 0 1,5 0-1,4 0 0,-1 0 0,5 0 0,0 0 1,0 0-1,0 0 1,0 0-2,4 0 1,0 0 1,0 0-1,4 0 1,-4 0-1,0 0 0,128 29 1,-29-4-1,1 0 1,3-5-1,-12-7 0,-4-9 0,-4 0 1,-17-4-1,-8 4 1,-25-4-1,-4 0 0,-8 0 0,-5 0 1,-4 0-2,-3 0 2,-5 0-1</inkml:trace>
    </iact:actionData>
  </iact:action>
  <iact:action type="add" startTime="107546">
    <iact:property name="dataType"/>
    <iact:actionData xml:id="d33">
      <inkml:trace xmlns:inkml="http://www.w3.org/2003/InkML" xml:id="stk28" contextRef="#ctx0" brushRef="#br0">12000 15749 0,'0'0'7,"0"0"2,0 0 0,0 0 1,0 0-1,0 0 0,0 0 1,0 0-1,0 0 0,0 0 0,0 0 1,0 0-1</inkml:trace>
    </iact:actionData>
  </iact:action>
  <iact:action type="add" startTime="109838">
    <iact:property name="dataType"/>
    <iact:actionData xml:id="d34">
      <inkml:trace xmlns:inkml="http://www.w3.org/2003/InkML" xml:id="stk29" contextRef="#ctx0" brushRef="#br0">4371 15708 0,'0'0'6,"0"0"4,0 0 0,0 0-1,0 0 0,0 0 0,0 0 1,0 0-1,0 0 0,0 0 0,42 0 1,-26 4-1,9 4 1,16 5-1,9 3 0,24 9 0,22 8 1,15 4 1,13 5-4,1-1 3,-10 1 0,-11-5-2,-17-8 2,-9 0-1,-3 0 1,-5-8-1,-8-1 0,-8-3 0,-9-5 0,-7-3 1,-9-1-1,-9 0 0,-3-4 1,-1 0-2,-7-4 2,7 0-1,17-4 1</inkml:trace>
    </iact:actionData>
  </iact:action>
  <iact:action type="add" startTime="110893">
    <iact:property name="dataType"/>
    <iact:actionData xml:id="d35">
      <inkml:trace xmlns:inkml="http://www.w3.org/2003/InkML" xml:id="stk30" contextRef="#ctx0" brushRef="#br0">8178 16176 0,'0'0'9,"0"0"-1,0 0 0,0 0 1,0 0 1,0 0-1,0 0 1,0 0-1,0 0 0,0 0 0,0 0 1,0 0-1,0 0 0,0 0 1,0 0-1,41 8 0,-33-4 1,5 0-1,-1 5 0,5-1 0,7 4 1,5 1-1,4-1 0,5-4 1,-1-4-1,4 1 0,5-5 0,-1 0 0,1 0 1,-1 0 1,1 0-3,-1 4 2,5 0-1,0 4 0,-1 0 1,-3 5-1,-5-5 0,-4 0 0,-3 1 0,-5-5 1,-5 0-1,-3 0 0,0-4 0,-1 0 1,5 0-1,4 0 0,4 0 1,9 0-1,-1 0 0,-4 0 0,-4 0 1,-4 0-1,0 0 0,-4 0 0,-4 0 1,-5 0-1,1 0 0,-1 4 0,-7 0 1,3-4-1,-4 5 1,1-5-2,-1 0 1,0 0 1,-4 0-1,1 0 0,3 0 1,-8 0-1,4 0 1,0 0-2,0 0 2,0 0-1,0 0 0,1 0 1,-1 0-1,0 0 0,0 0 0,0 0 1,-4 0-1,0 0 0,0 0 1,0 0-1,0 0 0,0 0 0,0 0 1,0 0-1,4 0 0,0-5 0</inkml:trace>
    </iact:actionData>
  </iact:action>
  <iact:action type="add" startTime="122014">
    <iact:property name="dataType"/>
    <iact:actionData xml:id="d36">
      <inkml:trace xmlns:inkml="http://www.w3.org/2003/InkML" xml:id="stk31" contextRef="#ctx0" brushRef="#br0">11967 16118 0,'0'0'2,"0"0"2,0 0 4,0 0 1,0 0 1,0 0 0,0 0-2,0 0 1,0 0 1,0 0 0,0 0-2,0 0 1</inkml:trace>
    </iact:actionData>
  </iact:action>
  <iact:action type="add" startTime="137307">
    <iact:property name="dataType"/>
    <iact:actionData xml:id="d37">
      <inkml:trace xmlns:inkml="http://www.w3.org/2003/InkML" xml:id="stk32" contextRef="#ctx0" brushRef="#br0">11285 8823 0,'0'0'3,"0"0"-3,0 0 11,0 0 1,0 0-7,0 0 5,0 0-1,0 0 0,0 0 1,0 0-1,0-42 0,4 38 0,0 0 0,0 4 1,0 0-1,5 0 1,-9 0-1,8 0 0,-8 0 1,0 0-1,62 12 0,-29-3 0,0-1 1,-4 0-1,0-4 0,-4 0 1,0 1-1,-9-1 0,1 0 0,-1 0 1,5 0-1,-4 0 0,-1 0 0,-4 1 1,1-5-1,-1 0 1,-8 0-1,5 0 0,-1 0 0,0 0 0,1 0 2,-1 4-2,0-4 0,0 0 0,1 0 0,-1 0 0,0 0 1,0 0-1,5 0 0,3-4 1</inkml:trace>
    </iact:actionData>
  </iact:action>
  <iact:action type="add" startTime="140921">
    <iact:property name="dataType"/>
    <iact:actionData xml:id="d38">
      <inkml:trace xmlns:inkml="http://www.w3.org/2003/InkML" xml:id="stk33" contextRef="#ctx0" brushRef="#br0">12753 8835 0,'0'0'2,"0"0"0,0 0 7,0 0 1,0 0-1,0 0 0,0 0 0,0 0 0,0 0 1,0 0-1,0 0 0,0 0 1,0 0-1,29-41 1,-24 36-2,-1 5 2,0 0-1,0 0 1,0 0-1,4 0 0,1 0 0,3 0 1,5 0-1,-17 0 0,49 9 1,-11-5-1,-1-4 0,0 0 1,-4 0-1,-8 0 0,-4 0 0,-5 0 1,1 0-1,-5 0-1,1 0 1,-1 0 1,0 0 0,5 0-1,4 0 1</inkml:trace>
    </iact:actionData>
  </iact:action>
  <iact:action type="add" startTime="142242">
    <iact:property name="dataType"/>
    <iact:actionData xml:id="d39">
      <inkml:trace xmlns:inkml="http://www.w3.org/2003/InkML" xml:id="stk34" contextRef="#ctx0" brushRef="#br0">14379 8905 0,'0'0'6,"0"0"4,0 0-1,0 0 0,0 0 0,0 0 1,0 0-1,0 0 1,0 0-1,0 0 0,0 0 0,42-8 1,-30 8-1,5 0 1,-1 0-1,5 0 0,0 0 0,-1 0 1,-3 0-1,0-4 0,-1 0 0,5 0 1,-9 4-1,9-5 0,-5 1 1,5 4-1,-9 0 0,1 0 1,-1 0-1,-3 0 0,-1 0 0,8-4 0</inkml:trace>
    </iact:actionData>
  </iact:action>
  <iact:action type="add" startTime="147364">
    <iact:property name="dataType"/>
    <iact:actionData xml:id="d40">
      <inkml:trace xmlns:inkml="http://www.w3.org/2003/InkML" xml:id="stk35" contextRef="#ctx0" brushRef="#br0">13345 8951 0,'0'0'3,"0"0"-3,0 0 9,0 0 0,0 0 1,0 0-1,0 0 0,0 0 0,-41-13 1,41 13-1,0-4 0,0 4 1,0 0-1,0 0 0,0 0 0,0 0 1,0 0-1,0 0 0,82 9 1,-36-5-1,0 0 0,-5 0 1,-12 0-1,-4 0 0,-9-4 0,-3 0 1,-1 0-1,-4 0 1,-4 0-1,1 0 0</inkml:trace>
    </iact:actionData>
  </iact:action>
  <iact:action type="add" startTime="148027">
    <iact:property name="dataType"/>
    <iact:actionData xml:id="d41">
      <inkml:trace xmlns:inkml="http://www.w3.org/2003/InkML" xml:id="stk36" contextRef="#ctx0" brushRef="#br0">14024 8918 0,'0'0'7,"0"0"1,0 0 2,0 0-1,0 0 1,0 0-1,0 0 0,0 0 0,0 0 1,0 0-1,0 0 0,0 0 1,0 0-1,4-42 0,4 38 1,0 0-1,1 4 0,-1 0 1,4 0-1,1 0 0,-1-4 0</inkml:trace>
    </iact:actionData>
  </iact:action>
  <iact:action type="add" startTime="149340">
    <iact:property name="dataType"/>
    <iact:actionData xml:id="d42">
      <inkml:trace xmlns:inkml="http://www.w3.org/2003/InkML" xml:id="stk37" contextRef="#ctx0" brushRef="#br0">5604 7895 0,'0'0'7,"0"0"1,0-41 3,0-59-3,17-98 1,8-34 2,8 29 0,-13 70-1,-7 46-1,-5 29-1,-4 17 2,0 12-1,0 4 0,9 5-2,-5 3 3,13 0-1,12 5 1,12 0-1,5-1-1,0 1 2,-1-1 0,-3 5-1,-1 4 0,5 8 0,12 17 1,17 24-1,-1 17 0,5 17 0,-25 0 1,-8-5-1,-9-3 0,-4-9 1,-8-13-1,-8-3 0,-5 4 0,-3 3 1,-9 14-1,-16 20 0,-22 20 1,-23 18-1,-6-10 1,1-7-1,0-9 0,4-3 0,5-18 1,3-16-1,4-12 0,9-13 0,4-8 1,0-4-1,4-4 0,4-9 1,5-3-2,-1-1 2,0-4-1,-4-4 1,-8-12-1,-16-26 5,-13-24-7,-9-25 3,9 0-1,13 0 0,7 0 1,9-4-1,8 4 2,9 5-4,3 7 4,5 9-4,4 12 3,4 4-1,0 5 0,0 3 1,4 9-1,0 4 0,0 4 1,0 5 0,1-5-2,-1-12 1,0-25 0</inkml:trace>
    </iact:actionData>
  </iact:action>
  <iact:action type="add" startTime="150646">
    <iact:property name="dataType"/>
    <iact:actionData xml:id="d43">
      <inkml:trace xmlns:inkml="http://www.w3.org/2003/InkML" xml:id="stk38" contextRef="#ctx0" brushRef="#br0">9766 7531 0,'0'0'7,"0"0"2,0 0 0,0 0 1,0 0-1,0 0 0,0 0 0,0 0 1,0 0-1,0 0 0,0 0 0,0 0 1,-45-21-1,28 9 1,-3-9-1,3-4 0,5-12 0,12-17 1,12-29-1,13-29 1,8-16 0,0 12-1,-4 21 0,-4 25 0,-9 20 0,-3 17 1,-1 8-1,-4 8 0,5 5 0,-9 4 0,4-1 1,1 5-1,-1 0 1,0 4-2,9 0 2,12 8 0,16 5-1,13 16 0,12 12 0,1 9 1,-9 8-2,-13 8 2,-7 4 0,-13 1-1,-9-5 0,-7-4 0,-9-4 1,-4 0-1,-12 12 0,-21 26 1,-34 28-1,-32 8 0,-4-16 0,12-20 1,20-22-1,5-16 0,12-8 1,13-17-1,8-12 0,4-9 1,8-4-2,-4-8 2,0-16-1,5-38 0,20-62 1,45-137-1</inkml:trace>
    </iact:actionData>
  </iact:action>
  <iact:action type="add" startTime="159002">
    <iact:property name="dataType"/>
    <iact:actionData xml:id="d44">
      <inkml:trace xmlns:inkml="http://www.w3.org/2003/InkML" xml:id="stk39" contextRef="#ctx0" brushRef="#br0">12890 8972 0,'0'0'2,"0"0"1,0 0 6,0 0-1,0 0 2,0 0-1,0 0 1,0 0-1,0 0 0,0 0 0,41 0 1,-32 0-1,7 0 1,17 4-1,9 0 0,11 0 0,10 4 1,-1 1-1,4 3 0,-4 0 2,-4 1-3,0-5 2,4 0-1,-13 1 0,9-1 0,-4-4 1,0 0-1,-9 0 1,1 5-1,-5-1 0,-3 0 0,-1 0 0,0 1 1,4 3-1,5 1 0,4-1 1,3-4-1,9-4 0,0 1 0,-4-5 1,-8 0-1,-9 0 0,-3 0 1,-5 0-1,-4 0 0,0 0 1,-5 4-1,1-4 0,-8 0 1,-1 0-1,5-4 0,-4-5 0,7-16 0</inkml:trace>
    </iact:actionData>
  </iact:action>
  <iact:action type="add" startTime="163162">
    <iact:property name="dataType"/>
    <iact:actionData xml:id="d45">
      <inkml:trace xmlns:inkml="http://www.w3.org/2003/InkML" xml:id="stk40" contextRef="#ctx0" brushRef="#br0">15650 8984 0,'0'0'2,"0"0"-1,0 0 9,0 0 0,0 0-1,0 0 0,0 0 0,0 0 1,37 29-1,-29-25 0,-4 0 1,0 0-1,1 1 0,-1-5 0,0 0 0,0 0 1,0 4-1,0-4 1,0 0-1,1 0 0,-1 0 0,4 0 0,0 4 1,5 0-1,3 0 1,5 0-1,4-4 0,4 0 0,4 0 1,4 0-1,0 0 0,0 0 1,1 0-1,-1 0 0,8 4 2,5 1-3,4-5 2,0 0-1,4 0 0,4 0 0,-4-5 1,-1 1-1,-7 4 0,0 0 0,-5 0 1,-7 0-1,-1 0 1,0 4-2,4 1 2,1-1-1,-5 0 0,0 4 1,0 0-1,1-3 0,3 3 1,-4-4-2,5 0 2,-1 0-1,-4-4 0,1 0 1,-1 0-1,-4-4 0,0 0 0,-4 0 0,0 4 1,4 0-1,0 0 1,0 0-1,0 0 0,4 0 1,-8 0-1,5 0 0,-1 0 1,0 0-1,0-4 0,4 0 0,0-1 1,5 1-1,-5 0 5,0 0-8,-4 0 4,-4 4-1,0 0 0,0-4 1,-4 0-1,4-1 0,-8 5 0,3 0 2,1 0-3,0 0 2,0 0-2,-4 0 2,-1 0-3,5 0 2,0 0 0,8 0 1,17-4-1,41-8 0,29-9 1</inkml:trace>
    </iact:actionData>
  </iact:action>
  <iact:action type="add" startTime="170454">
    <iact:property name="dataType"/>
    <iact:actionData xml:id="d46">
      <inkml:trace xmlns:inkml="http://www.w3.org/2003/InkML" xml:id="stk41" contextRef="#ctx0" brushRef="#br0">17313 8843 0,'0'0'7,"0"0"3,0 0-1,0 0 0,0 0 0,0 0 1,0 0-1,0 0 1,0 0-1,45 0 0,-28 0 0,4-4 1,8 0-1,4 0 0,4-4 1,0-1-1,4 1 0,-16 4 0,0 0 0,0 0 1,-4-1-1,-5 5 1,1 0-1,-5 0 0,-4 0 0,1 0 2,-5 0-3,-4 0 1</inkml:trace>
    </iact:actionData>
  </iact:action>
  <iact:action type="add" startTime="178190">
    <iact:property name="dataType"/>
    <iact:actionData xml:id="d47">
      <inkml:trace xmlns:inkml="http://www.w3.org/2003/InkML" xml:id="stk42" contextRef="#ctx0" brushRef="#br0">11595 16482 0,'0'0'2,"0"0"0,0 0 8,0 0-1,0 0 0,0 0 0,0 0 1,-41-21-1,16 9 0,0-9 0,-8-12 1,-17-33-1,-28-54 0,-22-50 2,-20-29 0,-8-16 1,21 0-5,16 12 3,28 33-2,26 29 2,17 34-1,3 24 0,9 21 0,4 12 0,-1 13 1,1 8-1,4 8 1,0 0-2,0-3 2,0-10-1,0-11 0,4-21 1,5-17-1,-1-4 0,0 8 2,5 13-3,-1 8 2,0 8-1,1 9 0,3 8 1,5 0-1,12 0 0,13-1 1,20 1-1,8-4 1,9 4-1,8-4 0,21-1 0,12 1 1,13 4 2,-9 12-6,-8 9 4,-9 8-2,1 0 2,4 0-1,4 4 0,-8 4 0,-13 4 0,-12 4 1,-8-3-1,-30-1 2,-7-4-4,-9 0 3,-9 0-1,-3 1 0,-4-5 0,-5 0-1,-4 4 1,1-4 0,-1 0 1,0 0-2,5 0 2,-9 4-1,4 0 0,0 0 1,1 0 3,-5 0-5,8 13-1,13 20 2,16 38 0,1 28 1,-13 13-1,-13 4 0,-3 4 1,3 9-1,1-5 0,-9-12 1,-12-8-1,-4-5 0,-1 5 1,9 4-1,0 8 0,-4 4 0,-8-8 1,-1-4-1,5-5 0,12-7 1,13-5-1,3-8 0,-3-17 0,-5-16 1,1-12-1,-5-13 0,-4-9 1,0-3-1,1-5-1,-5 1 2,0-5 0,0 0-1,0 0 0,0-3 0,0 3 0,0-4 1,-5 4-1,1-4 0,0 5 0,0-5 0,-4 4 1,-1 0-1,-3 1 1,0-5-1,-5 0 0,-4 4 1,-3 1-2,-10-1 2,-3-4-1,0 0 1,-9 0-1,-7 0 1,-34 1-1,-37 3 0,-34 4 0,1 5 0,17-1 1,20 1-1,12-1 0,21 1 0,17-5 1,20-3-1,13-1 0,12-4 0,4 0 0,9-4 1,0-4-1,-5-4 1</inkml:trace>
    </iact:actionData>
  </iact:action>
  <iact:action type="add" startTime="180928">
    <iact:property name="dataType"/>
    <iact:actionData xml:id="d48">
      <inkml:trace xmlns:inkml="http://www.w3.org/2003/InkML" xml:id="stk43" contextRef="#ctx0" brushRef="#br0">4413 16238 0,'0'0'7,"0"0"2,0 0 2,0 0-3,0 0 1,0 0 1,0 0-1,0 0 0,0 0 1,0 0-2,8 41 2,0-41-1,-8 0 1,8 0-1,-8 0 0,13 0 0,-13 0 1,4 0-1,4 0 0,9 0 1,-1 0-1,9 4 0,8 0 1,9 1-1,3 3 0,13 0 1,8-4 0,5-4-2,3 0 3,9-4-3,0 0 1,-1 0 1,-7 4-1,-9 4 0,-4 0 1,-4 4-1,0 1 0,-4-1 0,-5-4 1,-7 0-1,-9-4 1,-4 0-1,-9 0 0,-3 0 0,-9 0 0,-4 0 0,1 0 1,-5 0-1,0 0 0,0 0 0,0 0 1,0 0-1,0 0 0,-91-58 1,33 38-1,-17-1 1,-20 4-1,0 9 0,12 4 1,17 4-1,16 0 0,13 0 0,4 0 0,8 0 1,0 0-1,9 0 0,3 0 1,-3 0-2,3 0 2,5 0-1,0 0 0,-1 0 1,5 0-1,0 0 0,0 0 0,0 0 1,4 0-1,0 4 1,0 0-2,0-4 2,0 0-1,0 0 0,99 33 1,-16-20-1,8-5 0,-8-4 1,-17-4-1,-12-4 1,-13-4-2,-8-5 2</inkml:trace>
    </iact:actionData>
  </iact:action>
  <iact:action type="add" startTime="184936">
    <iact:property name="dataType"/>
    <iact:actionData xml:id="d49">
      <inkml:trace xmlns:inkml="http://www.w3.org/2003/InkML" xml:id="stk44" contextRef="#ctx0" brushRef="#br0">16374 8818 0,'0'0'3,"0"0"-3,0 0 9,0 0 1,0 0-2,0 0 2,0 0-1,0 0 0,0 0 1,0 0-1,0 0 0,45-4 1,-32 4 0,3 0-2,9-4 1,8 4 1,4 0-1,9 0 0,-1 0 1,1 0-1,-5 0 0,-8 0 1,-8-4-1,0 0 0,-13 4 0,1 0 2,-1 0 0,-4 0-5,1 0 4,-1 0-2</inkml:trace>
    </iact:actionData>
  </iact:action>
  <iact:action type="add" startTime="188741">
    <iact:property name="dataType"/>
    <iact:actionData xml:id="d50">
      <inkml:trace xmlns:inkml="http://www.w3.org/2003/InkML" xml:id="stk45" contextRef="#ctx0" brushRef="#br0">16998 8868 0,'0'0'2,"0"0"0,0 0 7,0 0 1,0 0-1,0 0 0,0 0 1,0 0-2,0 0 2,0 0-1,0 0 0,0 0 1,0 0-1,0 0 0,0 0 1,0 0-1,25-41 0,0 37 1,0-1-1,4 1 0,0 0 1,-4 0-2,-1 0 2,-3 0-1,-4 4 1,-5 0-1</inkml:trace>
    </iact:actionData>
  </iact:action>
  <iact:action type="add" startTime="199174">
    <iact:property name="dataType"/>
    <iact:actionData xml:id="d51">
      <inkml:trace xmlns:inkml="http://www.w3.org/2003/InkML" xml:id="stk46" contextRef="#ctx0" brushRef="#br0">17189 8901 0,'0'0'2,"0"0"1,0 0 5,0 0 2,0 0-1,0 0 0,0 0 1,0 0-1,0 0 0,0 0 1,0 0-1,0 0 0,37-25 0,-29 25 1,5 0-1,-1 0 0,5 0 0,-1 0 1,5 0-1,4 0 0,4 0 1,4-4-1,4 0 0,4 0 1,1-4-1,-5-1 0,-4 1 0,-4 0 1,-4 4 0,-13 0 1,5-1-2,-5 1 0,-4 0-1,1 4 0,3 0 2,-8 0 0,5 0-2,-5 0 2,4 0 0,0 0-2,-4 0 2,1 0-1,-1 0 0,0 0 1,4 0-1,-4 0 0,0 0 0,0 0 1,1 0-1,-1 0 0,0 0 0,0 0 1,0 0-1,0 0 0,0 0 1,1 0-1,-1 0 0,0 0 0,0 0 1,-4 4-1,0-4 0</inkml:trace>
    </iact:actionData>
  </iact:action>
  <iact:action type="add" startTime="212371">
    <iact:property name="dataType"/>
    <iact:actionData xml:id="d52">
      <inkml:trace xmlns:inkml="http://www.w3.org/2003/InkML" xml:id="stk47" contextRef="#ctx0" brushRef="#br0">11173 16341 0,'0'0'2,"0"0"-1,0 0 9,0 0-1,0 0 1,0 0-1,0 0 1,0 0-1,0 0 0,0 0 0,0 0 1,0 0-1,0 0 0,95 25 0,-4-33 1,33 4-1,25 0 2,4 4-3,5-5 1,-5 5 1,-21 5-1,-12 3 0,-25 0 0,-24-4 1,-26-4-1,-12-4 0,-12-4 0</inkml:trace>
    </iact:actionData>
  </iact:action>
  <iact:action type="add" startTime="213137">
    <iact:property name="dataType"/>
    <iact:actionData xml:id="d53">
      <inkml:trace xmlns:inkml="http://www.w3.org/2003/InkML" xml:id="stk48" contextRef="#ctx0" brushRef="#br0">4545 15965 0,'0'0'6,"0"0"3,0 0 0,0 0 0,0 0 1,0 0-1,0 0 0,0 0 1,0 0-1,0 0 0,45 0 1,-24 0-1,16 0 0,21-5 1,21 1-1,20 4 0,17 4 1,4-4-1,0-4 0,0 0 1,-17 0-1,-3 8 0,-5 4 0,-4 5 1,-17-5-1,-12-4 0,-20 0 1,-9 1-1,-8-5 0,-9 0 0,-3 0 1,-1 0-1,-4 0 0,1 0 1,-5 0-1,0 0 0,4 0 0,-8 0 0,0 0 1,0 0-1,0 0 0,0 0 1,-116-42 0,17 13-1,-13 8 0,-3 5 0,-10 8 0,1 3 1,8 5-1,21 5 0,17-1 1,16 4-1,8 0 0,12-4 1,5 1-1,8-1 0,9 0 0,-1 0 1,4 0-1,5-4 1,4 0-2,-1 0 2,5 0-1,4 0 0,0 0 1,0 0-2</inkml:trace>
    </iact:actionData>
  </iact:action>
  <iact:action type="add" startTime="220946">
    <iact:property name="dataType"/>
    <iact:actionData xml:id="d54">
      <inkml:trace xmlns:inkml="http://www.w3.org/2003/InkML" xml:id="stk49" contextRef="#ctx0" brushRef="#br0">9080 12342 0,'0'0'2,"0"0"2,0 0 4,0 0 2,0 0-1,0 0 0,0 0 0,0 0 0,0 0 1,0 0-1,0 0 1,0 0-1,0 0 0,0 0 1,0 0-1,0 0 0,0 0 1,0 0-2,0 0 2,0 0-1,0 0 0,53-17 1,-32 17 0,4 0-1,4 0 0,0 4 0,4 1 1,0-1-1,4 0 0,5 0 0,-5 0 1,0 0-1,-4-4 0,-4 0 0,0 0 2,0-4-3,-4 0 2,4 0 0,-9 0-2,5 0 2,0-1-1,0 1 0,4 0 1,0 0-1,0 4 0,0 0 1,4 0-1,-4 4 0,4 0 2,4 0-4,5 1 5,3-1-5,1 0 3,3 0-1,1-4 0,4-4 0,4 0 1,0 0-1,-5-1 1,5 5-1,-4 0 4,4 5-7,0 3 2,4 0 2,-8 0-1,-5-4 2,-3 1-3,-5-5 1,-8 0 1,0 0-2,1-5 2,-1 1 0,4 0-1,0 0 0,0 0 0,1 0 0,-1 0 1,-4 0 0,0 4-2,-4 0 1,0 0 1,4 4-1,0 0 1,4 0-2,5 0 1,-5 0 2,0 0-2,0-4 0,1 0 0,-1 0 2,4-4-4,5 0 3,3 0-2,1 0 2,0 0 0,-5 0 1,1 4-4,-1 4 2,5 0 1,0 0-1,-1 0 2,-7 0-4,-1-4 5,-8 0-5,4 0 3,1-4-1,3-4 2,9 0-4,-1-1 2,-7 1 1,-1 0-1,-4 4 0,-8-1 0,-4 1 1,0 4-1,-5 0 0,5 4 1,4 1-1,13 3 1,28 0-2,21 0 2</inkml:trace>
    </iact:actionData>
  </iact:action>
  <iact:action type="remove" startTime="228166">
    <iact:property name="style" value="instant"/>
    <iact:actionData xml:id="d55" ref="#d43"/>
  </iact:action>
  <iact:action type="remove" startTime="228227">
    <iact:property name="style" value="instant"/>
    <iact:actionData xml:id="d56" ref="#d1"/>
  </iact:action>
  <iact:action type="remove" startTime="228245">
    <iact:property name="style" value="instant"/>
    <iact:actionData xml:id="d57" ref="#d8"/>
  </iact:action>
  <iact:action type="remove" startTime="228405">
    <iact:property name="style" value="instant"/>
    <iact:actionData xml:id="d58" ref="#d42"/>
  </iact:action>
  <iact:action type="remove" startTime="228508">
    <iact:property name="style" value="instant"/>
    <iact:actionData xml:id="d59" ref="#d2"/>
  </iact:action>
  <iact:action type="add" startTime="228201">
    <iact:property name="dataType" value="strokeEraser"/>
    <iact:actionData xml:id="d60">
      <inkml:trace xmlns:inkml="http://www.w3.org/2003/InkML" xml:id="stk50" contextRef="#ctx0" brushRef="#br1">21307 11522 0,'0'0'37,"0"0"-36,0 0-1,-78-12 1,7-9 4,-24-12 4,8-4 17,-4 0-5,-29 4-20,-24 4 0,-10 12-1,-3 9 7,-4 12 4,-13 8-4,0 1 3,9-1 0,8 1-1,-5-1 0,-7 0 0,3 1 2,5 3-3,4 5 2,-1 8 0,-11 4-1,3 13 0,-12 28 37,-8 26-44,8 16-2,25-1 1,46-19-1,40-22 12,26-12 2,16-12-12,13 0 5,12-1 2,12 9 1,30 13 40,44 3-48,39-8-2,36-16 0,29-17 4,13-16-3,33-17 7,24-17 1,1-3 0,33-9 0,-29 4 1,12 4-1,8-4 0,-24 9 0,4-9 1,-17-8-1,-41-5 0,-42-3 1,-57 8-1,-42 8 0,-24 9 0,-22 3 0,-7 5 1,-9 0-1,-13-5-1,-28-20 3,-54-29-2,-54-25 0,-49 12 1,-9 22-1,-20 28 0,-46 29 1,29 21-2,12 20 2,34 9-1,37 4 1,24 0-1,30-8 0,16-9 0,37-4 0,26-8 1,24-4 2,20 8-6,22 13 4,32 8-1,46 8 0,41 0 1,42 0-1,62-4 0,8-17 1,33-3-1,50-9 2</inkml:trace>
    </iact:actionData>
  </iact:action>
  <iact:action type="add" startTime="230995">
    <iact:property name="dataType"/>
    <iact:actionData xml:id="d61">
      <inkml:trace xmlns:inkml="http://www.w3.org/2003/InkML" xml:id="stk51" contextRef="#ctx0" brushRef="#br0">8467 7821 0,'0'0'7,"0"0"4,0 0-4,0 0 3,0 0 0,0 0-1,0 0 0,0 0 0,0 0 1,37 41-1,-32-37 0,-1 0 1,0 0-1,0 1 0,0-1 1,0 0-1,0 0 0,1 0 0,-1 0 1,0 0-1,0-4 0,0 0 0,0 0 0,0 0 1,0 0-1,1 0 1,3 0-1,-8 0 0,8 0 0,0 0 1,1 0-1,-1 0 0,0 0 1,5 0-1,3 0 0,-3 5 0,3-1 1,5-4-1,0 0 0,-1 0 1,1 0-1,0 0 0,3 4 0,1 0 1,4 0-1,-8-4 0,4 4 2,0-4-1,-1 0-1,1 0 1,-4 0-1,0 0 0,-5 0-1,1 0 1,-1 0 0,1 0 1,-1 0-2,1 0 2,-1 0-1,1 0 1,-5 0-2,1 0 2,-5 4-1,0 1 0,1-5 1,-1 0-1,4 4 1,9-4-1,4-4 0,33-17 0</inkml:trace>
    </iact:actionData>
  </iact:action>
  <iact:action type="add" startTime="232236">
    <iact:property name="dataType"/>
    <iact:actionData xml:id="d62">
      <inkml:trace xmlns:inkml="http://www.w3.org/2003/InkML" xml:id="stk52" contextRef="#ctx0" brushRef="#br0">9158 8057 0,'0'0'7,"0"0"2,0 0 1,0 0-1,0 0 0,0 0 1,0 0-1,0 0 1,46 0-1,-30 0-1,9 0 2,0 0 0,8 0-1,8 0 0,13 0 0,4-5 1,4-3-1,0 0 0,-4-5 2,-4 5-3,-9 0 1,-3 0 1,-9 3-1,0 1 1,-4 4-1,0 0 0,4 0 0,4-4 0,5 0 1,-5 0-1,-4 0 0,0 0 1,-8-1-1,-5 1 0,-3 4 1,-5 0-1,1 0 0,-1 0 1,1 0-2</inkml:trace>
    </iact:actionData>
  </iact:action>
  <iact:action type="add" startTime="234012">
    <iact:property name="dataType"/>
    <iact:actionData xml:id="d63">
      <inkml:trace xmlns:inkml="http://www.w3.org/2003/InkML" xml:id="stk53" contextRef="#ctx0" brushRef="#br0">9274 12532 0,'0'0'7,"0"0"3,0 0-1,0 0-1,0 0 2,0 0-1,0 0 1,0 0-1,0 0 0,0 0 0,0 0 0,45-25 0,-32 25 1,3 0-1,5 0 0,0 0 1,8 0-1,-4 0 0,8 0 0,8 0 1,9 5-1,12-1 0,16-4 0,13 0 3,5 4-2,-10-4-1,-7 4 0,-4 0 0,-9-4 1,0 0-1,8 0 1,9 0-1,4 0 1,0 0-2,-4-4 2,-9 4-1,-12 0 0,-4 0 0,-4 0 1,4 0-1,4 4 0,12 0 1,9 5-2,8-1 2,0 0 0,-12 0-2,-9-3 3,-8-1-3,-4 0 2,0 0 0,8 0-1,5 0-1,3 0 2,9 0-1,-13 1 0,0-5 1,-16 0-1,-4 0 0,-5 0 0,-7 0 1,-9 0-1,0 0 0,-1 0 1,1 0-1,5-9 0,15-15 0</inkml:trace>
    </iact:actionData>
  </iact:action>
  <iact:action type="add" startTime="238810">
    <iact:property name="dataType"/>
    <iact:actionData xml:id="d64">
      <inkml:trace xmlns:inkml="http://www.w3.org/2003/InkML" xml:id="stk54" contextRef="#ctx0" brushRef="#br0">11955 15724 0,'0'0'2,"0"0"0,0 0 8,0 0-1,0 0 0,0 0 1,0 0-1,0 0-1,0 0 2,0 0 0,0 0-1,0 0 0,0 0 0,0 42 1,0-38-1,0 0 0,0 0 1,0 0-1,0 1 0,0-1 0,0 0 1,0 0-1,0 0 0,0 0 0,0 0 1,0 0-1,0 1 1,0-5-1,0 0 0,0 0 0,0 4 1,0-4-1,0 0 0,0 4 1,0-4-1,0 0 0,0 0 1,0 0-1,0 0 0,0 0 0,0 4 1,4 0-1,-4 0 0,4 0 1,0 1-1,-4-1 0,5-4 0,-5 0 0</inkml:trace>
    </iact:actionData>
  </iact:action>
  <iact:action type="add" startTime="241563">
    <iact:property name="dataType"/>
    <iact:actionData xml:id="d65">
      <inkml:trace xmlns:inkml="http://www.w3.org/2003/InkML" xml:id="stk55" contextRef="#ctx0" brushRef="#br0">10888 16370 0,'0'0'6,"0"0"5,0 0-3,0 0 1,49 0 1,9 0-1,33-4 0,29-8 1,21-1 0,8 5-2,-17 8 2,5 4-1,-13 0 1,8-4-1,9 0 0,0 0 0,12-8 1,0-9-1,-4-12 0,-17-4 1,-29 4-1,-28 9 0,-25 3 0,-17 5 1,-13 8-1,-3-1 1,-9 1-2,0 4 2,-3 0 0,-1 0-2,-8 0 1,-13-4 1,-33-8-1,-65-13 1,-76-12 0,-16 12-2,-12 8 1,8 17 1,8 17-1,9 3 0,8 9 1,20 0-1,26 0 0,-1 5 1,8-5-1,30-5 0,29-3 1,24-4-1,17-9 0,8 0 0,8-4 1,5 0-1,4 1 0,-1-1 0,5-4 0,4 0 1,4 0-1,9 0 0,24-4 1,62-5-1,55-7 0,44-13 1,21-17-1,-3-3 0,-22 7 0,-12 13 1,-16 8-1,-9 9 0,-4 4 1,4 4-2,-4 8 2,-12-4-1,-21-4 1,-17-5-1,-16-3 0,-17 4 0,-20 4 1,-25-1-1</inkml:trace>
    </iact:actionData>
  </iact:action>
  <iact:action type="add" startTime="269091">
    <iact:property name="dataType"/>
    <iact:actionData xml:id="d66">
      <inkml:trace xmlns:inkml="http://www.w3.org/2003/InkML" xml:id="stk56" contextRef="#ctx0" brushRef="#br0">10797 16896 0,'0'0'2,"0"0"-1,0 0 9,0 0-1,0 0 1,0 0-1,0 0 0,0 0 1,0 0-1,41 17 0,-25-13 1,-3 0-1,16 0 0,25 4 0,37 1 0,37-5 1,17-4 0,8-4 1,-4 0 7,0-1-18,-17 1 7,-8 0 2,-25 0 1,-20 0-1,-21 4 1,-12 0-1,-9 0 1,-8 0-1,-4 4 0,-5-4 1,-3 4-1,-5-4 0,-4 0 0,5 0 0,-13 0 1,4 0-1,-4 0 0,0 0 1,-83-29-1,-24 4 0,-1 5 1,5 7-1,-5 5 0,5 0 0,3-1 1,18 1-1,20 4 0,20 0 1,13 0-1,9-1 0,7 5 0,1 0 1,3 0-1,5-4 0,0 4 0,0-4 1,4 0-1,0 4 0,0 0 0,0 0 0,0 0 1,112 21-1,-34-5 1,26 1-1,20-5 0,12 1 1,-7-5-1,-22-4 0,-12-4 1,-8 0-1,0 0 0,-4 0 1,-4 0-1,-1 0 0,-12 0 0,-4 0 1,-8 0-1,-4 0 0,-13 0 1,-8 0-1,-4 0 0,-9 0 0,-3 0 3,-1 0-5,-3 0 2,-1 0 1,0 0-2,-4 0 2,0 0-1,0 0 0,1 0 1,-1 0 0,0 0-2,0 0 1,0 0 1,-4 0-1,0 0 0,0 0 0,-149-29 1,54 17 0,4 12-1,-12 4 0,-22 8 0,-7 9 1,4 0-1,16-1 0,25-3 1,5-9-1,-10-4 0,-19 5 0,-13-1 1,-9 4-1,26-3 0,28-1 1,21-4-2,17 0 2,8 0-1,12 0 1,4-4-1,5 0 0,0 0 1,3 0-2,5 0 2,-8 0-1,8 0 0,0 0 0,-1 0 1,1 0-1,4 0 1,0 0-1,0 0 0,0 0 0,133 21 1,-13-13-1,16 1 0,-3-1 1,-26-4-1,-16-4 0,-12-4 1,-21 0-1,-13 0 0,-8 4 0,-16 0 1,0-4-1,-1-5 0</inkml:trace>
    </iact:actionData>
  </iact:action>
  <iact:action type="add" startTime="280345">
    <iact:property name="dataType"/>
    <iact:actionData xml:id="d67">
      <inkml:trace xmlns:inkml="http://www.w3.org/2003/InkML" xml:id="stk57" contextRef="#ctx0" brushRef="#br0">8587 7879 0,'0'0'2,"0"0"-1,0 0 10,0 0-3,0 0 1,0 0 1,0 0-1,0 0 0,0 0 1,0 0-1,0 0 1,42 4-1,-38-4 0,0 0 0,8 0 0,-8 4 1,5 0-1,-1-4 1,4 4-1,1-4 0,-1 0 0,5 0 0,-1 0 1,5 0-1,0 0 1,3 0-1,5 0 0,0 0 0,0 0 1,4 0-1,5 0 0,-1 0 1,0 0 0,5 0-2,3-4 2,5 0-1,-5 0 0,5 0 1,-1-1-1,1 1 0,0 0 0,-13 0 1,4 0-1,-3 0 0,-5 0 0,-4 4 1,-4 0-1,-5 0 1,1 0-1,-5 0 0,5 0 0,-8 0 5,-1 0-7,0 0 0,1 0 2,-1 0 1,1 0-1,-1 0 0,0 0 0,1 0 1,3 0-1,1 0 1,-1 0-2,5 0 2,0 0-1,4-5 1,4 1-1,4 0 0,0 0 0,0 0 1,0 0-1,0 0 0,-4-1 1,-4 1-1,0 0 0,0 0 0,-5 0 1,-3 0-2,-1 4 2,-3 0-1,-1 0 1,-4 0-2,1 0 2,-1 0-1,-4 0 0,0 0 1,0 0-1,1 0 1,-1 0-1,0 0 0,0 0 0,0 0 0,0 0 1,0 0-1,1 0 0,-1 0 1,0 0-1,0-4 0,0 4 1,4-5-1,-8 1 0,0 4 0,0-4 1,0 4-1,0 0 0,0-4 1,0 4-1,0 0 0,0 0 0,0 0 0,0 0 1,0 0-1,0 0 0,-87-12 1,50 12 0,-12 0-1,-5 0 0,0 0 0,0 4 0,5 4 1,-14 9-1,-3 3 0,-4 5 1,-5 4-1,1-4 0,8-4 1,8-9-1,8 1 0,9-5 0,8 0 1,4-4-1,4 0 0,0 0 0,4 1 1,5-5-1,4 0 0,-1 0 0,1 0 1,3 0-1,1 0 0,4 0 0,-13 0 0,9 0 1,-4 0-1,-1 0 1,1 0-1,4 0 0,-13 0 0,4 0 1,-3 0-1,-1 0 1,0 0-1,1 0 0,3 0 0,5 0 0,-1 0 1,5 0-1,0 0 5,4 0-8,-1 0 2,1 0 1,0 0 0,4 0 0,0 0 0,0 0 1,0 0-1,4 0 1,0 0-1,1 0 0,3 0 2,0 0-3,5 0 2,-13 0-1,0 0 0,62-9 1,-29 9-1,8 0 0,5 0 1,7-4-1,1 0 1,0 0-1,0 0 0,-17 0 1,0 4-2,-8-4 2,-4 4-1,0-5 2,0 1-4,-5 0 3,1 4-1,-4-4 0,-1 4 2,1 0-3,3-4 1,1 0 1,0 4 0,4-4-2,4 4 1,8 0 1,12-5-1,13-3 1,17 0-1,0-5 1,-13 1-2,-8 4 2,-13-1-1,-7 1 0,-9 4 1,-9 0 0,-3 0 1,-1 0-4,-7-9 3,3-16-2</inkml:trace>
    </iact:actionData>
  </iact:action>
  <iact:action type="add" startTime="291385">
    <iact:property name="dataType"/>
    <iact:actionData xml:id="d68">
      <inkml:trace xmlns:inkml="http://www.w3.org/2003/InkML" xml:id="stk58" contextRef="#ctx0" brushRef="#br0">4835 16176 0,'0'0'2,"0"0"-1,0 0 9,0 0-1,0 0 0,0 0 0,0 0 1,-42 0-1,17-4 0,-20-9 1,-30-24-1,-20-38 0,-4-41 1,16-24 1,25-5-1,25 0-1,8 4 0,9 9 2,16 16-4,0 25 3,0 12-1,0 4 1,0-7-1,0-30 0,8-29 0,9-25 0,16-20 2,0 8-2,8 25 1,1 29-2,7 28 1,-7 34 1,-9 21 0,-8 16-2,8 4 2,-4 5-1,12 3-1,4 1 2,13-5-1,13 1 1,20-9-1,4 4 1,-4 9-2,-12 8 2,-9 8 0,-4 8-2,9 13 2,3 4-1,9 0 1,8 4-1,0-4 0,-4 0 2,-16-4-3,-17-4 1,-17-9 1,-8 1-2,-12-1 2,0 0-1,-1 5 1,5 4-1,4 8 1,0 12-2,0 9 2,-4-1-1,-9 5 0,-3 4 0,-5 21 1,-4 12-2,0 12 2,0 1 0,-4 8-2,0 16 2,-4 17-1,-4 8 0,0-12 1,-5-21-1,1-16 1,0-9-2,3-21 3,1-16-3,0-12 1,4-13 0,-1-8 0,1-5 1,0 1-1,0-4 1,0-1-3,4 1 2,0-1 0,-8 1 1,4 0-1,-1 7 0,-3 5 1,-4 17-1,-17 16 0,-21 13 0,-20-1 1,-9-12-1,5-12 0,16-13 0,12-8 1,13-8-1,8-5 1,5-3-1,-1-5 0,4 0 0,-3 1 1,-5-5-1,-8 0 0,-17 0 0,-16-4 1,-21 0-1,-16-12 0,-5-5 1,-8-12-1,-20-16 0,-17-9 0,-1-8 1,18 4-1,45 4 0,25-4 1,8-21-1</inkml:trace>
    </iact:actionData>
  </iact:action>
  <iact:action type="add" startTime="297155">
    <iact:property name="dataType"/>
    <iact:actionData xml:id="d69">
      <inkml:trace xmlns:inkml="http://www.w3.org/2003/InkML" xml:id="stk59" contextRef="#ctx0" brushRef="#br0">11016 16279 0,'0'0'2,"0"0"-1,0 0 8,0 0 2,0 0-3,0 0 2,0 0-1,0 0 0,0 0 0,0 0 1,58 8-1,-29 1 0,8-1 1,13-4-1,12-4 0,25-8 1,20 0-1,1-1 1,-5 5 1,-4 0-2,5-4 0,8-1 1,8-3 1,8 0-4,-8-1 4,8 1-3,9-5 1,7 1 1,1-1-1,-21 1 1,-29 3-1,-24 5 1,-22 4-2,-20 4 2,-8 0-2,0 0 2,-13 0-3,0 0 1</inkml:trace>
    </iact:actionData>
  </iact:action>
  <iact:action type="add" startTime="297782">
    <iact:property name="dataType"/>
    <iact:actionData xml:id="d70">
      <inkml:trace xmlns:inkml="http://www.w3.org/2003/InkML" xml:id="stk60" contextRef="#ctx0" brushRef="#br0">11289 16933 0,'0'0'6,"0"0"3,0 0 1,0 0-1,0 0 0,0 0 1,91 9-1,0-1 0,29 4 1,16 1-1,13-1 1,4-4 1,5-8-2,-1-4 0,-4-8 2,-4-9-3</inkml:trace>
    </iact:actionData>
  </iact:action>
  <iact:action type="add" startTime="300196">
    <iact:property name="dataType"/>
    <iact:actionData xml:id="d71">
      <inkml:trace xmlns:inkml="http://www.w3.org/2003/InkML" xml:id="stk61" contextRef="#ctx0" brushRef="#br0">8658 6765 0,'0'0'2,"0"0"1,0 0 6,0 0 3,0 0-6,0 0 3,0 0 1,0 0-1,0 0 0,0 0 0,0 0 1,0 0-1,0 0 0,0 0 1,0 0-1,0 0 1,0 0-1</inkml:trace>
    </iact:actionData>
  </iact:action>
  <iact:action type="add" startTime="301183">
    <iact:property name="dataType"/>
    <iact:actionData xml:id="d72">
      <inkml:trace xmlns:inkml="http://www.w3.org/2003/InkML" xml:id="stk62" contextRef="#ctx0" brushRef="#br0">8376 6711 0,'0'0'7,"0"0"2,0 0 1,0 0-1,0 0 0,0 0 0,0 0 1,0 0-1,0 0 0,0 0 1,0 0-1,0 0 0,0 0 0,0 0 1,0 0-1,0 0 1,0 0-1,0 0 0,-4 58 1,-8 4-1,-13 42 1,-4 16-2,8-9 4,9-15-4,3-9 1,-7-5 2,3 9-2,1 9-1,8-1 2,8-4 0,8-12-2,5-8 1,0-17 1,-5-13-1,0-7 0,-3-5 0,-1-8 2,0-5-2,-4-3-1,1-5 2,3-4-1,-8-3 1,4-5-2,-4 0 2</inkml:trace>
    </iact:actionData>
  </iact:action>
  <iact:action type="add" startTime="301730">
    <iact:property name="dataType"/>
    <iact:actionData xml:id="d73">
      <inkml:trace xmlns:inkml="http://www.w3.org/2003/InkML" xml:id="stk63" contextRef="#ctx0" brushRef="#br0">8368 6715 0,'0'0'7,"0"0"2,0 0 1,0 0-1,0 0 0,0 0 1,0 0-1,0 0 0,0 0 1,0 0-1,0 0 0,0 0 0,54-25 1,-9 25-1,21 0 0,17 0 1,8 0-1,0-4 0,0-4 2,0 0-1,-4 8-1,-4 0 1,4 4-1,-9 0 0,-3 0 1,-13 0-1,-8-4 0,-13 0 1,-4 0-2,-4 0 2,-4-4-1,0 0 0,0 4 1,0 0-1,4 0 2,9 0-3,3 4 1,5 0 0,-1 0 0,-7 5 1,-5-1-1,-8-4 0,-4 4 0,0 5 2,0 3-2,-1 9 0,5 4 0,-4 4 2,-4 4-3,-5 5 1,-3 3 1,-5 1-2,0 4 3,-4 3-4,5 1 3,3 8 0,1 9-2,3 3 3,-3-3-2,-5-5 0,-4-8 0,0-13 1,-4-3-2,0-9 2,0-4-1,-4-4 0,0 0 0,4-5 0,-4-3-1,4-1 1,0-3 1,-4-1-2,-1-3 3,1-1-3,0-4 1,0 0 1,4 0-1,-8 0 0,4 1 1,-5-1-1,1 0 0,0 0 1,-5 0-1,1-4 0,-5 0 1,-7 0-1,-18-4 0,-3 0 0,-9-4 1,-4-1-1,-8 5 1,-17 0-2,-29 4 1,-16 4 1,4 0-1,8 5 1,0-1-1,-12 8 0,-4 1 0,-1 0 1,17-1-1,29-4 0,17 1 0,12-1 1,9 1-1,7-5 0,5 0 0,0-4 1,4 1-1,8-5 0,-8 0 1,4 0-1,4 0 0,4 0 1,1 0-1,7 0-1</inkml:trace>
    </iact:actionData>
  </iact:action>
  <iact:action type="add" startTime="312753">
    <iact:property name="dataType"/>
    <iact:actionData xml:id="d74">
      <inkml:trace xmlns:inkml="http://www.w3.org/2003/InkML" xml:id="stk64" contextRef="#ctx0" brushRef="#br0">10912 13555 0,'0'0'2,"0"0"-1,0 0 10,0 0-3,0 0 1,17 41 1,8 46-2,20 87 2,1 54 4,-17-13-7,-17-24 3,1-13-2,-13-13 1,8-12 1,0-12-1,-4-17 0,-8-8 1,4 0 0,4 8-2,0-3 2,1-14-1,-5-16 0,4-16 1,0-13-1,0 0 0,4-8 1,0-9 0,5-7-2,-9-9 2,4-13-1,-4-12 0,-4-4-2</inkml:trace>
    </iact:actionData>
  </iact:action>
  <iact:action type="add" startTime="313167">
    <iact:property name="dataType"/>
    <iact:actionData xml:id="d75">
      <inkml:trace xmlns:inkml="http://www.w3.org/2003/InkML" xml:id="stk65" contextRef="#ctx0" brushRef="#br0">10797 13559 0,'0'0'7,"0"0"2,0 0 1,49 4-1,13 4 0,25 5 1,17 3-1,3 1 0,17 4 2,13-1 1,-5 1-4,-4-4 1,-3-9 1,-1-4-2,8 0 2,-4 0-1,-16 0 1,-25-4-1,-25 0 0,-12 0 0,-17 0 1,-8 0-1,-9 0 0,-4 0 1,1 0-4,-5 0 4,0 0-1,-3 0 0,3 0 1,-8 0-1,4 0 0,0 0 0,0 0 1,0 0-1,1 0 0,-1 0 1,0 0-1,4 9 0,5 16 1,3 33-1,5 37 1,4 25-1,8 4 0,8 9 0,5 7 0,-13-15 1,-13-22-1,-7-16 0,3 0 0,-3 0 1,7 16-1,-3 9 0,-5 12 1,-3 1-1,-1-9 0,13-5 1,8-11-1,-5-22 0,-3-24 0,-9-17 1,-3-8-1,-5-8 0,-4-4 0</inkml:trace>
    </iact:actionData>
  </iact:action>
  <iact:action type="add" startTime="335869">
    <iact:property name="dataType"/>
    <iact:actionData xml:id="d76">
      <inkml:trace xmlns:inkml="http://www.w3.org/2003/InkML" xml:id="stk66" contextRef="#ctx0" brushRef="#br0">7681 16023 0,'0'0'2,"0"0"-1,0 0 8,0 0 1,0 0-1,0 0 0,0 0 1,0 0-1,0 0 1,0 0-2,0 0 2,0 0-1,0-42 0,4 38 1,0 0-1,5 0 0,7 0 1,17 4-1,21 4 1,25 4-1,12 4 0,8 5 0,-8-5 2,-4-3-3,0-5 2,-9 4-1,9 0 0,-4 1 0,-4-1 1,-5 0-1,-8 0 0,-8 1 1,-4-1-1,-4 0 0,3 1 1,1-5-1,0 0 0,0 0 0,-5 0 1,1 0-1,0 0 0,-1 1 0,1-1 1,-9 0-1,-3 0 0,-9 0 0,-5 0 2,-3 0-3,-4 1 1,-1-5 1,1 0-1,8-5 0</inkml:trace>
    </iact:actionData>
  </iact:action>
  <iact:action type="add" startTime="337448">
    <iact:property name="dataType"/>
    <iact:actionData xml:id="d77">
      <inkml:trace xmlns:inkml="http://www.w3.org/2003/InkML" xml:id="stk67" contextRef="#ctx0" brushRef="#br0">10697 16863 0,'0'0'7,"0"0"3,0 0 0,0 0-2,0 0 1,0 0 0,0 0 1,0 0-1,46-17 0,-38 17 0,4-4 1,9 0-1,-4 0 1,16-4-2,16-1 2,18-7-1,15-13 1,22-8 0,28-13-2,9 0 2,4 5-1,-5 7 1,1-3-1,-4 4 0,7 8 0,-3 8 1,0 13-1,-13 4 0,-12 0 1,-9-1-1,-7 1 0,-18 4 1,-11 4-1,-13 1 0,-17-1 0,-8 0 1,-8 0-2,-4 0 2,-5 0-1,1 0 5,-5-4-8,5-8 2,3-21 1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BCC8745C-4339-42AE-A922-8869470841F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34E2F348-6CF4-4009-A601-4B67FCD5337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4601604C-12C4-4AFB-A085-2EA39429E52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32BC3341-B2EC-4ED1-8955-94A5513316F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86A4D0C8-9BB7-4FD1-BA5E-3BC9303AB6D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04412B0D-4E1C-4AA6-B27B-F05C5CEFB5B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576D2FD-6203-4A04-88BB-8605398E060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3EBD1F94-7611-4E3F-863F-6CAB7268CC43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72ED1531-F413-4971-AC25-AD011C9844D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B2D3D663-F1D7-4BD1-869C-CBBB151AFE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9645CEAB-152F-4432-9029-4998B6880E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7EA59421-3A23-479F-BDCD-50ED67696BE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E36EA3C8-546F-4087-AA74-5DAD6B1252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A84BCCE5-5304-4A3A-9D70-72F75563FD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A99C135A-8793-4046-BC89-8FA8FBADF5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C82B89C5-227F-4CA0-867B-5AA2D89DA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61B472C0-F420-465C-BD6D-FDDDDB7B6EE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E5C1F684-F61B-4F3D-85BC-7254E601034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8AFB18B8-6013-40BB-9EBD-617CA424A47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8F7FC50C-E942-4DE0-B170-DCCBA787506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8F0D319-D8A7-4055-AFBE-D1FE32815F5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988521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B4319611-C67A-49AE-B604-D51B2F33693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251D3CF-FFC7-4246-808A-9C39E6AD218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FAD8CBC-23D1-425E-BD7D-96C5FCCA528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3EA419-C684-488D-AE03-9381184040D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99150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84DDAFE-CEEF-4A82-8F1A-50D60CB51D6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47FC9BE-7C31-435A-AA94-63A3E0AC9DF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9D7642C-7BAA-45EA-8208-654787F1EE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31E85C-7ECE-4BEE-85FB-CB15D884C2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0660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392580A9-FDFD-4CF5-A559-0C7DC376647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B25F375-0AD8-4742-954B-C140EEEF30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82E2E839-301A-46A5-8345-AE542642F4C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2E1E71-D589-4C03-B55F-4C6EDAE265F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76145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523DFD41-58F9-4F2E-A73D-D949A7E49A2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13311CB4-41A7-47A3-AB4A-D60DA234776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5E683DA6-C4DC-496D-B588-A8F098B50FC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E0F036-C327-4DD8-972F-359DE9292F8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38092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49EEBD3B-DED0-4002-AD0D-CE71F41C8C0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E1A9ABC9-C95B-451D-BF77-6F45AF8D8B3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2AEBDF5-9992-46E6-96A9-CB09901FA6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7537C6-E466-4838-8C3C-47E800D355C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7540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77549261-6DE9-4731-9792-0467144184E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ACE9526-50D6-44D2-A795-1DD3D6B2749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C5AA97E7-0256-4ACA-980F-ABB484D8AB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3EB900-4CB5-44CA-9672-2B3335CEBCA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18269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33592958-A83F-406E-9859-EA153817E3B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5F5F5ED5-E687-491E-89ED-75DFD543F54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56237265-40DD-413A-9754-AE0A88279C1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56BEC9-1025-4F1F-94E5-B57F86B4113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44892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28C98E7A-3EE1-4D40-9807-2D2D3CE718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884B56E5-5EDD-44CA-B810-F2309AB7847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93CE24FC-CFEC-4F98-A27E-0DC712B7C61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B387A1-02AE-4AE4-A480-BF58175704C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15559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EBEBC33-E05E-4FAE-B60A-BA2598AC468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AECE10A9-C68D-41A2-81B4-B947EC37943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149DAF59-3190-40C8-9E88-B13C5B0D671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6C7F2-F942-4AA3-A391-ED7BB264746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6884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8A527F02-341B-4AE7-BEE1-00298E895D7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90AC43B4-DF48-4312-8F68-7C1B7CD212D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BF6AF4AB-0100-4CCF-A71C-B5C53037674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A4854A-C3C0-4BC8-A46C-68FC91576E3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46258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6A639E0-936A-4D2C-821B-E8324863214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4F7072CF-EA1F-4602-94FE-05A61AA1DC5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C5A6C83-874A-4216-9888-A60D5C4084B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C2639BB4-AA9B-452B-91BB-47656D5D568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144B8AAE-09A1-4C91-917D-0E2EFAB96C6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9CCE5EE7-EAFD-49E4-A010-860AA16C6246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BCC7FEDA-2C2E-414E-A825-CF883A124F01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A0099A6C-BCD3-4D0A-8F0A-C96402420A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0F889FE2-FE09-4D8F-9F32-FFDF7182E7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BA66FD80-EE42-41D4-85DE-3072C873E02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50C71AA-6DED-4805-9805-115CA27D3B1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22CB7BE7-C465-4067-A8C3-D970DC7241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B2BB426B-2AF5-47EF-A48C-8515E39C14C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microsoft.com/office/2011/relationships/inkAction" Target="../ink/inkAction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3.png"/><Relationship Id="rId5" Type="http://schemas.microsoft.com/office/2011/relationships/inkAction" Target="../ink/inkAction11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microsoft.com/office/2011/relationships/inkAction" Target="../ink/inkAction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microsoft.com/office/2011/relationships/inkAction" Target="../ink/inkAction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microsoft.com/office/2011/relationships/inkAction" Target="../ink/inkAction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E5E73947-1F73-461A-B3A9-5EF30C3BB1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4.39  SLR(1)</a:t>
            </a:r>
            <a:r>
              <a:rPr lang="zh-CN" altLang="en-US"/>
              <a:t>分析表冲突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D9DF39B8-419B-494D-9CA4-B6EBC49852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二义性文法肯定不是</a:t>
            </a:r>
            <a:r>
              <a:rPr lang="en-US" altLang="zh-CN" sz="2800"/>
              <a:t>SLR(1)</a:t>
            </a:r>
            <a:r>
              <a:rPr lang="zh-CN" altLang="en-US" sz="2800"/>
              <a:t>文法，非二义性文法不都是</a:t>
            </a:r>
            <a:r>
              <a:rPr lang="en-US" altLang="zh-CN" sz="2800"/>
              <a:t>SLR(1)</a:t>
            </a:r>
            <a:r>
              <a:rPr lang="zh-CN" altLang="en-US" sz="2800"/>
              <a:t>文法</a:t>
            </a:r>
          </a:p>
          <a:p>
            <a:pPr eaLnBrk="1" hangingPunct="1">
              <a:lnSpc>
                <a:spcPct val="89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800"/>
              <a:t>(0)  S’ </a:t>
            </a:r>
            <a:r>
              <a:rPr kumimoji="0" lang="en-US" altLang="zh-CN" sz="2800">
                <a:sym typeface="Symbol" panose="05050102010706020507" pitchFamily="18" charset="2"/>
              </a:rPr>
              <a:t> S</a:t>
            </a:r>
          </a:p>
          <a:p>
            <a:pPr eaLnBrk="1" hangingPunct="1">
              <a:lnSpc>
                <a:spcPct val="89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800"/>
              <a:t>(1)  S </a:t>
            </a:r>
            <a:r>
              <a:rPr kumimoji="0" lang="en-US" altLang="zh-CN" sz="2800">
                <a:sym typeface="Symbol" panose="05050102010706020507" pitchFamily="18" charset="2"/>
              </a:rPr>
              <a:t> L </a:t>
            </a:r>
            <a:r>
              <a:rPr kumimoji="0" lang="en-US" altLang="zh-CN" sz="2800">
                <a:solidFill>
                  <a:schemeClr val="accent2"/>
                </a:solidFill>
                <a:sym typeface="Symbol" panose="05050102010706020507" pitchFamily="18" charset="2"/>
              </a:rPr>
              <a:t>=</a:t>
            </a:r>
            <a:r>
              <a:rPr kumimoji="0" lang="en-US" altLang="zh-CN" sz="2800">
                <a:sym typeface="Symbol" panose="05050102010706020507" pitchFamily="18" charset="2"/>
              </a:rPr>
              <a:t> R</a:t>
            </a:r>
          </a:p>
          <a:p>
            <a:pPr eaLnBrk="1" hangingPunct="1">
              <a:lnSpc>
                <a:spcPct val="89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kumimoji="0" lang="en-US" altLang="zh-CN" sz="2800"/>
              <a:t>(2)</a:t>
            </a:r>
            <a:r>
              <a:rPr kumimoji="0" lang="en-US" altLang="zh-CN" sz="2800">
                <a:sym typeface="Symbol" panose="05050102010706020507" pitchFamily="18" charset="2"/>
              </a:rPr>
              <a:t>  </a:t>
            </a:r>
            <a:r>
              <a:rPr kumimoji="0" lang="en-US" altLang="zh-CN" sz="2800"/>
              <a:t>S </a:t>
            </a:r>
            <a:r>
              <a:rPr kumimoji="0" lang="en-US" altLang="zh-CN" sz="2800">
                <a:sym typeface="Symbol" panose="05050102010706020507" pitchFamily="18" charset="2"/>
              </a:rPr>
              <a:t> R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/>
              <a:t>(3)</a:t>
            </a:r>
            <a:r>
              <a:rPr kumimoji="0" lang="en-US" altLang="zh-CN" sz="2800">
                <a:sym typeface="Symbol" panose="05050102010706020507" pitchFamily="18" charset="2"/>
              </a:rPr>
              <a:t>  L  </a:t>
            </a:r>
            <a:r>
              <a:rPr kumimoji="0" lang="en-US" altLang="zh-CN" sz="2800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800">
                <a:sym typeface="Symbol" panose="05050102010706020507" pitchFamily="18" charset="2"/>
              </a:rPr>
              <a:t> R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/>
              <a:t>(4)</a:t>
            </a: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  </a:t>
            </a:r>
            <a:r>
              <a:rPr kumimoji="0" lang="en-US" altLang="zh-CN" sz="2800">
                <a:sym typeface="Symbol" panose="05050102010706020507" pitchFamily="18" charset="2"/>
              </a:rPr>
              <a:t>L </a:t>
            </a: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 id</a:t>
            </a:r>
            <a:endParaRPr kumimoji="0" lang="en-US" altLang="zh-CN" sz="2800" b="1">
              <a:sym typeface="Symbol" panose="05050102010706020507" pitchFamily="18" charset="2"/>
            </a:endParaRP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/>
              <a:t>(5)</a:t>
            </a:r>
            <a:r>
              <a:rPr kumimoji="0" lang="en-US" altLang="zh-CN" sz="2800">
                <a:sym typeface="Symbol" panose="05050102010706020507" pitchFamily="18" charset="2"/>
              </a:rPr>
              <a:t>  R  L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11134B0-A9DC-4553-A6E1-9B8504C183F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92520" y="2633400"/>
              <a:ext cx="1617840" cy="23972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11134B0-A9DC-4553-A6E1-9B8504C183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83160" y="2624040"/>
                <a:ext cx="1636560" cy="2415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524FF64-5381-4544-B4AF-70FBEFEB32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411"/>
    </mc:Choice>
    <mc:Fallback>
      <p:transition spd="slow" advTm="134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C01D4EB3-0B03-4462-AB2B-70A71560D5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构造</a:t>
            </a:r>
            <a:r>
              <a:rPr lang="en-US" altLang="zh-CN"/>
              <a:t>LR(1)</a:t>
            </a:r>
            <a:r>
              <a:rPr lang="zh-CN" altLang="en-US"/>
              <a:t>项目集规范族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F4BA4BFA-28EA-4CE8-AA09-D0A9EBFC90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基本方法与</a:t>
            </a:r>
            <a:r>
              <a:rPr lang="en-US" altLang="zh-CN" sz="2800"/>
              <a:t>LR(0)</a:t>
            </a:r>
            <a:r>
              <a:rPr lang="zh-CN" altLang="en-US" sz="2800"/>
              <a:t>项目集规范族构造类似</a:t>
            </a:r>
          </a:p>
          <a:p>
            <a:pPr eaLnBrk="1" hangingPunct="1"/>
            <a:r>
              <a:rPr lang="en-US" altLang="zh-CN" sz="2800"/>
              <a:t>closure</a:t>
            </a:r>
            <a:r>
              <a:rPr lang="zh-CN" altLang="en-US" sz="2800"/>
              <a:t>、</a:t>
            </a:r>
            <a:r>
              <a:rPr lang="en-US" altLang="zh-CN" sz="2800"/>
              <a:t>goto</a:t>
            </a:r>
            <a:r>
              <a:rPr lang="zh-CN" altLang="en-US" sz="2800"/>
              <a:t>的计算有变化</a:t>
            </a:r>
          </a:p>
          <a:p>
            <a:pPr lvl="1" eaLnBrk="1" hangingPunct="1"/>
            <a:r>
              <a:rPr lang="en-US" altLang="zh-CN" sz="2400"/>
              <a:t>[A</a:t>
            </a:r>
            <a:r>
              <a:rPr lang="en-US" altLang="zh-CN" sz="2400">
                <a:sym typeface="Symbol" panose="05050102010706020507" pitchFamily="18" charset="2"/>
              </a:rPr>
              <a:t>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zh-CN" sz="2400">
                <a:sym typeface="Symbol" panose="05050102010706020507" pitchFamily="18" charset="2"/>
              </a:rPr>
              <a:t>·B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lang="en-US" altLang="zh-CN" sz="2400">
                <a:sym typeface="Symbol" panose="05050102010706020507" pitchFamily="18" charset="2"/>
              </a:rPr>
              <a:t>,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a</a:t>
            </a:r>
            <a:r>
              <a:rPr lang="en-US" altLang="zh-CN" sz="2400"/>
              <a:t>]</a:t>
            </a:r>
            <a:r>
              <a:rPr lang="zh-CN" altLang="en-US" sz="2400"/>
              <a:t>在项目集中，项目集对活前缀</a:t>
            </a:r>
            <a:r>
              <a:rPr lang="en-US" altLang="zh-CN" sz="2400">
                <a:latin typeface="Symbol" panose="05050102010706020507" pitchFamily="18" charset="2"/>
              </a:rPr>
              <a:t>g</a:t>
            </a:r>
            <a:r>
              <a:rPr lang="zh-CN" altLang="en-US" sz="2400"/>
              <a:t>有效，则存在最右推导</a:t>
            </a:r>
            <a:r>
              <a:rPr kumimoji="0" lang="en-US" altLang="zh-CN" sz="2400"/>
              <a:t>S</a:t>
            </a:r>
            <a:r>
              <a:rPr kumimoji="0" lang="en-US" altLang="zh-CN" sz="2400">
                <a:sym typeface="Symbol" panose="05050102010706020507" pitchFamily="18" charset="2"/>
              </a:rPr>
              <a:t>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d</a:t>
            </a:r>
            <a:r>
              <a:rPr kumimoji="0" lang="en-US" altLang="zh-CN" sz="2400">
                <a:solidFill>
                  <a:schemeClr val="hlink"/>
                </a:solidFill>
                <a:sym typeface="Symbol" panose="05050102010706020507" pitchFamily="18" charset="2"/>
              </a:rPr>
              <a:t>A</a:t>
            </a:r>
            <a:r>
              <a:rPr kumimoji="0" lang="en-US" altLang="zh-CN" sz="2400">
                <a:sym typeface="Symbol" panose="05050102010706020507" pitchFamily="18" charset="2"/>
              </a:rPr>
              <a:t>ax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d</a:t>
            </a:r>
            <a:r>
              <a:rPr kumimoji="0" lang="en-US" altLang="zh-CN" sz="2400">
                <a:solidFill>
                  <a:schemeClr val="hlink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aB</a:t>
            </a:r>
            <a:r>
              <a:rPr lang="en-US" altLang="zh-CN" sz="2400">
                <a:solidFill>
                  <a:schemeClr val="hlink"/>
                </a:solidFill>
                <a:sym typeface="Symbol" panose="05050102010706020507" pitchFamily="18" charset="2"/>
              </a:rPr>
              <a:t></a:t>
            </a:r>
            <a:r>
              <a:rPr lang="en-US" altLang="zh-CN" sz="2400">
                <a:sym typeface="Symbol" panose="05050102010706020507" pitchFamily="18" charset="2"/>
              </a:rPr>
              <a:t>ax</a:t>
            </a:r>
            <a:r>
              <a:rPr lang="zh-CN" altLang="en-US" sz="2400">
                <a:sym typeface="Symbol" panose="05050102010706020507" pitchFamily="18" charset="2"/>
              </a:rPr>
              <a:t>，其中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lang="en-US" altLang="zh-CN" sz="2400">
                <a:sym typeface="Symbol" panose="05050102010706020507" pitchFamily="18" charset="2"/>
              </a:rPr>
              <a:t>=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da</a:t>
            </a:r>
          </a:p>
          <a:p>
            <a:pPr lvl="1" eaLnBrk="1" hangingPunct="1"/>
            <a:r>
              <a:rPr kumimoji="0" lang="zh-CN" altLang="en-US" sz="2400">
                <a:latin typeface="Symbol" panose="05050102010706020507" pitchFamily="18" charset="2"/>
                <a:sym typeface="Symbol" panose="05050102010706020507" pitchFamily="18" charset="2"/>
              </a:rPr>
              <a:t>假定</a:t>
            </a:r>
            <a:r>
              <a:rPr lang="zh-CN" altLang="en-US" sz="2400">
                <a:sym typeface="Symbol" panose="05050102010706020507" pitchFamily="18" charset="2"/>
              </a:rPr>
              <a:t></a:t>
            </a:r>
            <a:r>
              <a:rPr lang="en-US" altLang="zh-CN" sz="2400">
                <a:sym typeface="Symbol" panose="05050102010706020507" pitchFamily="18" charset="2"/>
              </a:rPr>
              <a:t>ax</a:t>
            </a:r>
            <a:r>
              <a:rPr kumimoji="0" lang="en-US" altLang="zh-CN" sz="2400">
                <a:sym typeface="Symbol" panose="05050102010706020507" pitchFamily="18" charset="2"/>
              </a:rPr>
              <a:t>by</a:t>
            </a:r>
            <a:r>
              <a:rPr kumimoji="0" lang="zh-CN" altLang="en-US" sz="2400">
                <a:sym typeface="Symbol" panose="05050102010706020507" pitchFamily="18" charset="2"/>
              </a:rPr>
              <a:t>，则对产生式</a:t>
            </a:r>
            <a:r>
              <a:rPr kumimoji="0" lang="en-US" altLang="zh-CN" sz="2400">
                <a:sym typeface="Symbol" panose="05050102010706020507" pitchFamily="18" charset="2"/>
              </a:rPr>
              <a:t>B</a:t>
            </a:r>
            <a:r>
              <a:rPr lang="en-US" altLang="zh-CN" sz="2400">
                <a:sym typeface="Symbol" panose="05050102010706020507" pitchFamily="18" charset="2"/>
              </a:rPr>
              <a:t>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h</a:t>
            </a:r>
            <a:r>
              <a:rPr lang="zh-CN" altLang="en-US" sz="2400">
                <a:sym typeface="Symbol" panose="05050102010706020507" pitchFamily="18" charset="2"/>
              </a:rPr>
              <a:t>，存在最右推导</a:t>
            </a:r>
            <a:r>
              <a:rPr kumimoji="0" lang="en-US" altLang="zh-CN" sz="2400"/>
              <a:t>S</a:t>
            </a:r>
            <a:r>
              <a:rPr kumimoji="0" lang="en-US" altLang="zh-CN" sz="2400">
                <a:sym typeface="Symbol" panose="05050102010706020507" pitchFamily="18" charset="2"/>
              </a:rPr>
              <a:t>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en-US" altLang="zh-CN" sz="2400">
                <a:solidFill>
                  <a:schemeClr val="hlink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kumimoji="0" lang="en-US" altLang="zh-CN" sz="2400">
                <a:sym typeface="Symbol" panose="05050102010706020507" pitchFamily="18" charset="2"/>
              </a:rPr>
              <a:t>by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en-US" altLang="zh-CN" sz="2400">
                <a:solidFill>
                  <a:schemeClr val="hlink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h</a:t>
            </a:r>
            <a:r>
              <a:rPr kumimoji="0" lang="en-US" altLang="zh-CN" sz="2400">
                <a:sym typeface="Symbol" panose="05050102010706020507" pitchFamily="18" charset="2"/>
              </a:rPr>
              <a:t>by</a:t>
            </a:r>
            <a:r>
              <a:rPr kumimoji="0" lang="zh-CN" altLang="en-US" sz="2400">
                <a:sym typeface="Symbol" panose="05050102010706020507" pitchFamily="18" charset="2"/>
              </a:rPr>
              <a:t>，则</a:t>
            </a:r>
            <a:r>
              <a:rPr lang="en-US" altLang="zh-CN" sz="2400"/>
              <a:t>[B</a:t>
            </a:r>
            <a:r>
              <a:rPr lang="en-US" altLang="zh-CN" sz="2400">
                <a:sym typeface="Symbol" panose="05050102010706020507" pitchFamily="18" charset="2"/>
              </a:rPr>
              <a:t>·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h</a:t>
            </a:r>
            <a:r>
              <a:rPr lang="en-US" altLang="zh-CN" sz="2400">
                <a:sym typeface="Symbol" panose="05050102010706020507" pitchFamily="18" charset="2"/>
              </a:rPr>
              <a:t>,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b</a:t>
            </a:r>
            <a:r>
              <a:rPr lang="en-US" altLang="zh-CN" sz="2400"/>
              <a:t>]</a:t>
            </a:r>
            <a:r>
              <a:rPr lang="zh-CN" altLang="en-US" sz="2400"/>
              <a:t>对</a:t>
            </a:r>
            <a:r>
              <a:rPr lang="en-US" altLang="zh-CN" sz="2400">
                <a:latin typeface="Symbol" panose="05050102010706020507" pitchFamily="18" charset="2"/>
              </a:rPr>
              <a:t>g</a:t>
            </a:r>
            <a:r>
              <a:rPr lang="zh-CN" altLang="en-US" sz="2400"/>
              <a:t>有效</a:t>
            </a:r>
          </a:p>
          <a:p>
            <a:pPr lvl="1" eaLnBrk="1" hangingPunct="1"/>
            <a:r>
              <a:rPr lang="zh-CN" altLang="en-US" sz="2400"/>
              <a:t>因此，对</a:t>
            </a:r>
            <a:r>
              <a:rPr lang="en-US" altLang="zh-CN" sz="2400"/>
              <a:t>FIRST(</a:t>
            </a:r>
            <a:r>
              <a:rPr lang="en-US" altLang="zh-CN" sz="2400">
                <a:sym typeface="Symbol" panose="05050102010706020507" pitchFamily="18" charset="2"/>
              </a:rPr>
              <a:t>a)</a:t>
            </a:r>
            <a:r>
              <a:rPr lang="zh-CN" altLang="en-US" sz="2400">
                <a:sym typeface="Symbol" panose="05050102010706020507" pitchFamily="18" charset="2"/>
              </a:rPr>
              <a:t>中所有终结符</a:t>
            </a:r>
            <a:r>
              <a:rPr lang="en-US" altLang="zh-CN" sz="2400">
                <a:sym typeface="Symbol" panose="05050102010706020507" pitchFamily="18" charset="2"/>
              </a:rPr>
              <a:t>b</a:t>
            </a:r>
            <a:r>
              <a:rPr lang="zh-CN" altLang="en-US" sz="2400">
                <a:sym typeface="Symbol" panose="05050102010706020507" pitchFamily="18" charset="2"/>
              </a:rPr>
              <a:t>，将</a:t>
            </a:r>
            <a:r>
              <a:rPr lang="en-US" altLang="zh-CN" sz="2400"/>
              <a:t>[B</a:t>
            </a:r>
            <a:r>
              <a:rPr lang="en-US" altLang="zh-CN" sz="2400">
                <a:sym typeface="Symbol" panose="05050102010706020507" pitchFamily="18" charset="2"/>
              </a:rPr>
              <a:t>·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h</a:t>
            </a:r>
            <a:r>
              <a:rPr lang="en-US" altLang="zh-CN" sz="2400">
                <a:sym typeface="Symbol" panose="05050102010706020507" pitchFamily="18" charset="2"/>
              </a:rPr>
              <a:t>,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b</a:t>
            </a:r>
            <a:r>
              <a:rPr lang="en-US" altLang="zh-CN" sz="2400"/>
              <a:t>]</a:t>
            </a:r>
            <a:r>
              <a:rPr lang="zh-CN" altLang="en-US" sz="2400"/>
              <a:t>加入项目集</a:t>
            </a:r>
          </a:p>
        </p:txBody>
      </p:sp>
      <p:sp>
        <p:nvSpPr>
          <p:cNvPr id="37892" name="Rectangle 4">
            <a:extLst>
              <a:ext uri="{FF2B5EF4-FFF2-40B4-BE49-F238E27FC236}">
                <a16:creationId xmlns:a16="http://schemas.microsoft.com/office/drawing/2014/main" id="{207CAB48-47DB-41F4-895A-77C436B848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274320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/>
              <a:t>*</a:t>
            </a:r>
          </a:p>
        </p:txBody>
      </p:sp>
      <p:sp>
        <p:nvSpPr>
          <p:cNvPr id="37893" name="Rectangle 5">
            <a:extLst>
              <a:ext uri="{FF2B5EF4-FFF2-40B4-BE49-F238E27FC236}">
                <a16:creationId xmlns:a16="http://schemas.microsoft.com/office/drawing/2014/main" id="{1B5EDDA5-74B7-48D1-9D9E-FA80E47D6B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2971800"/>
            <a:ext cx="438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/>
              <a:t>rm</a:t>
            </a:r>
          </a:p>
        </p:txBody>
      </p:sp>
      <p:sp>
        <p:nvSpPr>
          <p:cNvPr id="37894" name="Rectangle 6">
            <a:extLst>
              <a:ext uri="{FF2B5EF4-FFF2-40B4-BE49-F238E27FC236}">
                <a16:creationId xmlns:a16="http://schemas.microsoft.com/office/drawing/2014/main" id="{28596B62-1A91-450E-AD12-A943E3A1F9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2971800"/>
            <a:ext cx="438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/>
              <a:t>rm</a:t>
            </a:r>
          </a:p>
        </p:txBody>
      </p:sp>
      <p:sp>
        <p:nvSpPr>
          <p:cNvPr id="37895" name="Rectangle 7">
            <a:extLst>
              <a:ext uri="{FF2B5EF4-FFF2-40B4-BE49-F238E27FC236}">
                <a16:creationId xmlns:a16="http://schemas.microsoft.com/office/drawing/2014/main" id="{A90629C0-D0EE-4CC7-AD45-AE5E68975E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320040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/>
              <a:t>*</a:t>
            </a:r>
          </a:p>
        </p:txBody>
      </p:sp>
      <p:sp>
        <p:nvSpPr>
          <p:cNvPr id="37896" name="Rectangle 8">
            <a:extLst>
              <a:ext uri="{FF2B5EF4-FFF2-40B4-BE49-F238E27FC236}">
                <a16:creationId xmlns:a16="http://schemas.microsoft.com/office/drawing/2014/main" id="{5C9126C2-16E6-44C4-9DDA-3433D854DF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0850" y="3367088"/>
            <a:ext cx="438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/>
              <a:t>rm</a:t>
            </a:r>
          </a:p>
        </p:txBody>
      </p:sp>
      <p:sp>
        <p:nvSpPr>
          <p:cNvPr id="37897" name="Rectangle 9">
            <a:extLst>
              <a:ext uri="{FF2B5EF4-FFF2-40B4-BE49-F238E27FC236}">
                <a16:creationId xmlns:a16="http://schemas.microsoft.com/office/drawing/2014/main" id="{C492D8D0-25B2-4968-9EB0-E8CCEDF3FA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3450" y="3519488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/>
              <a:t>*</a:t>
            </a:r>
          </a:p>
        </p:txBody>
      </p:sp>
      <p:sp>
        <p:nvSpPr>
          <p:cNvPr id="37898" name="Rectangle 10">
            <a:extLst>
              <a:ext uri="{FF2B5EF4-FFF2-40B4-BE49-F238E27FC236}">
                <a16:creationId xmlns:a16="http://schemas.microsoft.com/office/drawing/2014/main" id="{BBBD93E7-93D7-413B-8D2B-027B913920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748088"/>
            <a:ext cx="438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/>
              <a:t>rm</a:t>
            </a:r>
          </a:p>
        </p:txBody>
      </p:sp>
      <p:sp>
        <p:nvSpPr>
          <p:cNvPr id="37899" name="Rectangle 11">
            <a:extLst>
              <a:ext uri="{FF2B5EF4-FFF2-40B4-BE49-F238E27FC236}">
                <a16:creationId xmlns:a16="http://schemas.microsoft.com/office/drawing/2014/main" id="{E34F13EF-ADB2-46FC-A3D1-814049460F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3748088"/>
            <a:ext cx="438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/>
              <a:t>rm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B89A999-CE45-4563-8EBC-04917E6D507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02280" y="2314440"/>
              <a:ext cx="5195520" cy="38221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B89A999-CE45-4563-8EBC-04917E6D50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92920" y="2305080"/>
                <a:ext cx="5214240" cy="3840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D1FC99A-1002-47B7-AEE5-8B9EA5CC10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515"/>
    </mc:Choice>
    <mc:Fallback>
      <p:transition spd="slow" advTm="359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BCE11EEE-D01C-4B74-9A4B-DEA5462F4C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0600" y="76200"/>
            <a:ext cx="8153400" cy="1143000"/>
          </a:xfrm>
        </p:spPr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4.9 </a:t>
            </a:r>
            <a:r>
              <a:rPr lang="zh-CN" altLang="en-US"/>
              <a:t>构造</a:t>
            </a:r>
            <a:r>
              <a:rPr lang="en-US" altLang="zh-CN"/>
              <a:t>LR(1)</a:t>
            </a:r>
            <a:r>
              <a:rPr lang="zh-CN" altLang="en-US"/>
              <a:t>项目集规范族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09CE390C-90E2-4D6E-98ED-553E6242BE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219200"/>
            <a:ext cx="7772400" cy="54864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输入：一个拓广文法</a:t>
            </a:r>
            <a:r>
              <a:rPr lang="en-US" altLang="zh-CN" sz="2400"/>
              <a:t>G’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输出：</a:t>
            </a:r>
            <a:r>
              <a:rPr lang="en-US" altLang="zh-CN" sz="2400"/>
              <a:t>LR(1)</a:t>
            </a:r>
            <a:r>
              <a:rPr lang="zh-CN" altLang="en-US" sz="2400"/>
              <a:t>项目集规范族，项目集对</a:t>
            </a:r>
            <a:r>
              <a:rPr lang="en-US" altLang="zh-CN" sz="2400"/>
              <a:t>G’</a:t>
            </a:r>
            <a:r>
              <a:rPr lang="zh-CN" altLang="en-US" sz="2400"/>
              <a:t>的一个或多个活前缀有效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方法：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 b="1"/>
              <a:t>function </a:t>
            </a:r>
            <a:r>
              <a:rPr lang="en-US" altLang="zh-CN" sz="2000"/>
              <a:t>closure(I)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</a:t>
            </a:r>
            <a:r>
              <a:rPr lang="en-US" altLang="zh-CN" sz="2000" b="1"/>
              <a:t>repeat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 b="1"/>
              <a:t>		for </a:t>
            </a:r>
            <a:r>
              <a:rPr lang="en-US" altLang="zh-CN" sz="2000"/>
              <a:t>I</a:t>
            </a:r>
            <a:r>
              <a:rPr lang="zh-CN" altLang="en-US" sz="2000"/>
              <a:t>中每个项目</a:t>
            </a:r>
            <a:r>
              <a:rPr lang="en-US" altLang="zh-CN" sz="2000"/>
              <a:t>[A</a:t>
            </a:r>
            <a:r>
              <a:rPr lang="en-US" altLang="zh-CN" sz="2000">
                <a:sym typeface="Symbol" panose="05050102010706020507" pitchFamily="18" charset="2"/>
              </a:rPr>
              <a:t></a:t>
            </a:r>
            <a:r>
              <a:rPr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zh-CN" sz="2000">
                <a:sym typeface="Symbol" panose="05050102010706020507" pitchFamily="18" charset="2"/>
              </a:rPr>
              <a:t>·B</a:t>
            </a:r>
            <a:r>
              <a:rPr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lang="en-US" altLang="zh-CN" sz="2000">
                <a:sym typeface="Symbol" panose="05050102010706020507" pitchFamily="18" charset="2"/>
              </a:rPr>
              <a:t>,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000">
                <a:sym typeface="Symbol" panose="05050102010706020507" pitchFamily="18" charset="2"/>
              </a:rPr>
              <a:t>a</a:t>
            </a:r>
            <a:r>
              <a:rPr lang="en-US" altLang="zh-CN" sz="2000"/>
              <a:t>]</a:t>
            </a:r>
            <a:r>
              <a:rPr lang="zh-CN" altLang="en-US" sz="2000"/>
              <a:t>，</a:t>
            </a:r>
            <a:r>
              <a:rPr lang="en-US" altLang="zh-CN" sz="2000"/>
              <a:t>G’</a:t>
            </a:r>
            <a:r>
              <a:rPr lang="zh-CN" altLang="en-US" sz="2000"/>
              <a:t>中每个产生式</a:t>
            </a:r>
            <a:r>
              <a:rPr kumimoji="0" lang="en-US" altLang="zh-CN" sz="2000">
                <a:sym typeface="Symbol" panose="05050102010706020507" pitchFamily="18" charset="2"/>
              </a:rPr>
              <a:t>B</a:t>
            </a:r>
            <a:r>
              <a:rPr lang="en-US" altLang="zh-CN" sz="2000">
                <a:sym typeface="Symbol" panose="05050102010706020507" pitchFamily="18" charset="2"/>
              </a:rPr>
              <a:t></a:t>
            </a:r>
            <a:r>
              <a:rPr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lang="zh-CN" altLang="en-US" sz="2000">
                <a:latin typeface="Symbol" panose="05050102010706020507" pitchFamily="18" charset="2"/>
                <a:sym typeface="Symbol" panose="05050102010706020507" pitchFamily="18" charset="2"/>
              </a:rPr>
              <a:t>，</a:t>
            </a:r>
            <a:br>
              <a:rPr lang="zh-CN" altLang="en-US" sz="2000">
                <a:latin typeface="Symbol" panose="05050102010706020507" pitchFamily="18" charset="2"/>
                <a:sym typeface="Symbol" panose="05050102010706020507" pitchFamily="18" charset="2"/>
              </a:rPr>
            </a:br>
            <a:r>
              <a:rPr lang="zh-CN" altLang="en-US" sz="2000">
                <a:latin typeface="Symbol" panose="05050102010706020507" pitchFamily="18" charset="2"/>
                <a:sym typeface="Symbol" panose="05050102010706020507" pitchFamily="18" charset="2"/>
              </a:rPr>
              <a:t>			</a:t>
            </a:r>
            <a:r>
              <a:rPr lang="zh-CN" altLang="en-US" sz="2000">
                <a:sym typeface="Symbol" panose="05050102010706020507" pitchFamily="18" charset="2"/>
              </a:rPr>
              <a:t>和</a:t>
            </a:r>
            <a:r>
              <a:rPr lang="en-US" altLang="zh-CN" sz="2000">
                <a:sym typeface="Symbol" panose="05050102010706020507" pitchFamily="18" charset="2"/>
              </a:rPr>
              <a:t>FIRST(</a:t>
            </a:r>
            <a:r>
              <a:rPr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lang="en-US" altLang="zh-CN" sz="2000">
                <a:sym typeface="Symbol" panose="05050102010706020507" pitchFamily="18" charset="2"/>
              </a:rPr>
              <a:t>a)</a:t>
            </a:r>
            <a:r>
              <a:rPr lang="zh-CN" altLang="en-US" sz="2000">
                <a:sym typeface="Symbol" panose="05050102010706020507" pitchFamily="18" charset="2"/>
              </a:rPr>
              <a:t>中每个终结符</a:t>
            </a:r>
            <a:r>
              <a:rPr lang="en-US" altLang="zh-CN" sz="2000">
                <a:sym typeface="Symbol" panose="05050102010706020507" pitchFamily="18" charset="2"/>
              </a:rPr>
              <a:t>b</a:t>
            </a:r>
            <a:r>
              <a:rPr lang="zh-CN" altLang="en-US" sz="2000">
                <a:sym typeface="Symbol" panose="05050102010706020507" pitchFamily="18" charset="2"/>
              </a:rPr>
              <a:t>，</a:t>
            </a:r>
            <a:br>
              <a:rPr lang="zh-CN" altLang="en-US" sz="2000">
                <a:sym typeface="Symbol" panose="05050102010706020507" pitchFamily="18" charset="2"/>
              </a:rPr>
            </a:br>
            <a:r>
              <a:rPr lang="zh-CN" altLang="en-US" sz="2000">
                <a:sym typeface="Symbol" panose="05050102010706020507" pitchFamily="18" charset="2"/>
              </a:rPr>
              <a:t>		若</a:t>
            </a:r>
            <a:r>
              <a:rPr lang="en-US" altLang="zh-CN" sz="2000"/>
              <a:t>[B</a:t>
            </a:r>
            <a:r>
              <a:rPr lang="en-US" altLang="zh-CN" sz="2000">
                <a:sym typeface="Symbol" panose="05050102010706020507" pitchFamily="18" charset="2"/>
              </a:rPr>
              <a:t>·</a:t>
            </a:r>
            <a:r>
              <a:rPr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lang="en-US" altLang="zh-CN" sz="2000">
                <a:sym typeface="Symbol" panose="05050102010706020507" pitchFamily="18" charset="2"/>
              </a:rPr>
              <a:t>,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000">
                <a:sym typeface="Symbol" panose="05050102010706020507" pitchFamily="18" charset="2"/>
              </a:rPr>
              <a:t>b</a:t>
            </a:r>
            <a:r>
              <a:rPr lang="en-US" altLang="zh-CN" sz="2000"/>
              <a:t>]</a:t>
            </a:r>
            <a:r>
              <a:rPr lang="zh-CN" altLang="en-US" sz="2000"/>
              <a:t>不在</a:t>
            </a:r>
            <a:r>
              <a:rPr lang="en-US" altLang="zh-CN" sz="2000"/>
              <a:t>I</a:t>
            </a:r>
            <a:r>
              <a:rPr lang="zh-CN" altLang="en-US" sz="2000"/>
              <a:t>中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/>
              <a:t>				将</a:t>
            </a:r>
            <a:r>
              <a:rPr lang="en-US" altLang="zh-CN" sz="2000"/>
              <a:t>[B</a:t>
            </a:r>
            <a:r>
              <a:rPr lang="en-US" altLang="zh-CN" sz="2000">
                <a:sym typeface="Symbol" panose="05050102010706020507" pitchFamily="18" charset="2"/>
              </a:rPr>
              <a:t>·</a:t>
            </a:r>
            <a:r>
              <a:rPr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lang="en-US" altLang="zh-CN" sz="2000">
                <a:sym typeface="Symbol" panose="05050102010706020507" pitchFamily="18" charset="2"/>
              </a:rPr>
              <a:t>,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000">
                <a:sym typeface="Symbol" panose="05050102010706020507" pitchFamily="18" charset="2"/>
              </a:rPr>
              <a:t>b</a:t>
            </a:r>
            <a:r>
              <a:rPr lang="en-US" altLang="zh-CN" sz="2000"/>
              <a:t>]</a:t>
            </a:r>
            <a:r>
              <a:rPr lang="zh-CN" altLang="en-US" sz="2000"/>
              <a:t>加入</a:t>
            </a:r>
            <a:r>
              <a:rPr lang="en-US" altLang="zh-CN" sz="2000"/>
              <a:t>I;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until </a:t>
            </a:r>
            <a:r>
              <a:rPr lang="zh-CN" altLang="en-US" sz="2000"/>
              <a:t>没有新的项目加入</a:t>
            </a:r>
            <a:r>
              <a:rPr lang="en-US" altLang="zh-CN" sz="2000"/>
              <a:t>I;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return I;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}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146DC3A-9FAA-485B-B0D0-B4D6CDA08E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23"/>
    </mc:Choice>
    <mc:Fallback>
      <p:transition spd="slow" advTm="85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702FA27F-2D4D-408F-8CB9-5BECAA6BF0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4.9 </a:t>
            </a:r>
            <a:r>
              <a:rPr lang="zh-CN" altLang="en-US"/>
              <a:t>（续）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8297D720-3712-458D-B0F0-092C890216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219200"/>
            <a:ext cx="7772400" cy="5638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 b="1"/>
              <a:t>function </a:t>
            </a:r>
            <a:r>
              <a:rPr lang="en-US" altLang="zh-CN" sz="2000"/>
              <a:t>goto(I, X)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</a:t>
            </a:r>
            <a:r>
              <a:rPr lang="zh-CN" altLang="en-US" sz="2000"/>
              <a:t>令</a:t>
            </a:r>
            <a:r>
              <a:rPr lang="en-US" altLang="zh-CN" sz="2000"/>
              <a:t>J</a:t>
            </a:r>
            <a:r>
              <a:rPr lang="zh-CN" altLang="en-US" sz="2000"/>
              <a:t>为项目</a:t>
            </a:r>
            <a:r>
              <a:rPr lang="en-US" altLang="zh-CN" sz="2000"/>
              <a:t>[A</a:t>
            </a:r>
            <a:r>
              <a:rPr lang="en-US" altLang="zh-CN" sz="2000">
                <a:sym typeface="Symbol" panose="05050102010706020507" pitchFamily="18" charset="2"/>
              </a:rPr>
              <a:t></a:t>
            </a:r>
            <a:r>
              <a:rPr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zh-CN" sz="2000">
                <a:sym typeface="Symbol" panose="05050102010706020507" pitchFamily="18" charset="2"/>
              </a:rPr>
              <a:t>X·</a:t>
            </a:r>
            <a:r>
              <a:rPr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lang="en-US" altLang="zh-CN" sz="2000">
                <a:sym typeface="Symbol" panose="05050102010706020507" pitchFamily="18" charset="2"/>
              </a:rPr>
              <a:t>,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000">
                <a:sym typeface="Symbol" panose="05050102010706020507" pitchFamily="18" charset="2"/>
              </a:rPr>
              <a:t>a</a:t>
            </a:r>
            <a:r>
              <a:rPr lang="en-US" altLang="zh-CN" sz="2000"/>
              <a:t>]</a:t>
            </a:r>
            <a:r>
              <a:rPr lang="zh-CN" altLang="en-US" sz="2000"/>
              <a:t>的集合，</a:t>
            </a:r>
            <a:r>
              <a:rPr lang="zh-CN" altLang="en-US" sz="2000">
                <a:sym typeface="Symbol" panose="05050102010706020507" pitchFamily="18" charset="2"/>
              </a:rPr>
              <a:t>其中</a:t>
            </a:r>
            <a:r>
              <a:rPr lang="en-US" altLang="zh-CN" sz="2000"/>
              <a:t>[A</a:t>
            </a:r>
            <a:r>
              <a:rPr lang="en-US" altLang="zh-CN" sz="2000">
                <a:sym typeface="Symbol" panose="05050102010706020507" pitchFamily="18" charset="2"/>
              </a:rPr>
              <a:t></a:t>
            </a:r>
            <a:r>
              <a:rPr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zh-CN" sz="2000">
                <a:sym typeface="Symbol" panose="05050102010706020507" pitchFamily="18" charset="2"/>
              </a:rPr>
              <a:t>·X</a:t>
            </a:r>
            <a:r>
              <a:rPr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lang="en-US" altLang="zh-CN" sz="2000">
                <a:sym typeface="Symbol" panose="05050102010706020507" pitchFamily="18" charset="2"/>
              </a:rPr>
              <a:t>,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000">
                <a:sym typeface="Symbol" panose="05050102010706020507" pitchFamily="18" charset="2"/>
              </a:rPr>
              <a:t>a</a:t>
            </a:r>
            <a:r>
              <a:rPr lang="en-US" altLang="zh-CN" sz="2000"/>
              <a:t>]</a:t>
            </a:r>
            <a:r>
              <a:rPr lang="zh-CN" altLang="en-US" sz="2000">
                <a:sym typeface="Symbol" panose="05050102010706020507" pitchFamily="18" charset="2"/>
              </a:rPr>
              <a:t>在</a:t>
            </a:r>
            <a:r>
              <a:rPr lang="en-US" altLang="zh-CN" sz="2000"/>
              <a:t>I</a:t>
            </a:r>
            <a:r>
              <a:rPr lang="zh-CN" altLang="en-US" sz="2000"/>
              <a:t>中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/>
              <a:t>	</a:t>
            </a:r>
            <a:r>
              <a:rPr lang="en-US" altLang="zh-CN" sz="2000"/>
              <a:t>return closure(J);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 b="1"/>
              <a:t>function </a:t>
            </a:r>
            <a:r>
              <a:rPr lang="en-US" altLang="zh-CN" sz="2000"/>
              <a:t>items(G’)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C = {closure({[S’</a:t>
            </a:r>
            <a:r>
              <a:rPr lang="en-US" altLang="zh-CN" sz="2000">
                <a:sym typeface="Symbol" panose="05050102010706020507" pitchFamily="18" charset="2"/>
              </a:rPr>
              <a:t>·S,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000">
                <a:sym typeface="Symbol" panose="05050102010706020507" pitchFamily="18" charset="2"/>
              </a:rPr>
              <a:t>$</a:t>
            </a:r>
            <a:r>
              <a:rPr lang="en-US" altLang="zh-CN" sz="2000"/>
              <a:t>]})};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</a:t>
            </a:r>
            <a:r>
              <a:rPr lang="en-US" altLang="zh-CN" sz="2000" b="1"/>
              <a:t>repeat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	</a:t>
            </a:r>
            <a:r>
              <a:rPr lang="en-US" altLang="zh-CN" sz="2000" b="1"/>
              <a:t>for</a:t>
            </a:r>
            <a:r>
              <a:rPr lang="en-US" altLang="zh-CN" sz="2000"/>
              <a:t> C</a:t>
            </a:r>
            <a:r>
              <a:rPr lang="zh-CN" altLang="en-US" sz="2000"/>
              <a:t>中每个项目集</a:t>
            </a:r>
            <a:r>
              <a:rPr lang="en-US" altLang="zh-CN" sz="2000"/>
              <a:t>I</a:t>
            </a:r>
            <a:r>
              <a:rPr lang="zh-CN" altLang="en-US" sz="2000"/>
              <a:t>，每个文法符号</a:t>
            </a:r>
            <a:r>
              <a:rPr lang="en-US" altLang="zh-CN" sz="2000"/>
              <a:t>X</a:t>
            </a:r>
            <a:r>
              <a:rPr lang="zh-CN" altLang="en-US" sz="2000"/>
              <a:t>，</a:t>
            </a:r>
            <a:r>
              <a:rPr lang="en-US" altLang="zh-CN" sz="2000"/>
              <a:t>goto(I, X)	      </a:t>
            </a:r>
            <a:r>
              <a:rPr lang="zh-CN" altLang="en-US" sz="2000"/>
              <a:t>不空且不在</a:t>
            </a:r>
            <a:r>
              <a:rPr lang="en-US" altLang="zh-CN" sz="2000"/>
              <a:t>C</a:t>
            </a:r>
            <a:r>
              <a:rPr lang="zh-CN" altLang="en-US" sz="2000"/>
              <a:t>中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/>
              <a:t>			将</a:t>
            </a:r>
            <a:r>
              <a:rPr lang="en-US" altLang="zh-CN" sz="2000"/>
              <a:t>goto(I, X)</a:t>
            </a:r>
            <a:r>
              <a:rPr lang="zh-CN" altLang="en-US" sz="2000"/>
              <a:t>加入</a:t>
            </a:r>
            <a:r>
              <a:rPr lang="en-US" altLang="zh-CN" sz="2000"/>
              <a:t>C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</a:t>
            </a:r>
            <a:r>
              <a:rPr lang="en-US" altLang="zh-CN" sz="2000" b="1"/>
              <a:t>until</a:t>
            </a:r>
            <a:r>
              <a:rPr lang="en-US" altLang="zh-CN" sz="2000"/>
              <a:t> </a:t>
            </a:r>
            <a:r>
              <a:rPr lang="zh-CN" altLang="en-US" sz="2000"/>
              <a:t>没有新的项目集加入</a:t>
            </a:r>
            <a:r>
              <a:rPr lang="en-US" altLang="zh-CN" sz="2000"/>
              <a:t>C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}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71C558E-12E6-458C-8149-0C3E6688FE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59"/>
    </mc:Choice>
    <mc:Fallback>
      <p:transition spd="slow" advTm="6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2D1462C3-3270-40A8-99CD-182AA870C6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4.42</a:t>
            </a: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4473F956-60B1-47E8-A4BF-2FC26283DE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816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S’ </a:t>
            </a:r>
            <a:r>
              <a:rPr lang="en-US" altLang="zh-CN" sz="2400">
                <a:sym typeface="Symbol" panose="05050102010706020507" pitchFamily="18" charset="2"/>
              </a:rPr>
              <a:t> S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S  CC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C  cC | d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0</a:t>
            </a:r>
            <a:r>
              <a:rPr lang="en-US" altLang="zh-CN" sz="2400">
                <a:sym typeface="Symbol" panose="05050102010706020507" pitchFamily="18" charset="2"/>
              </a:rPr>
              <a:t> = closure({[S’·S, $]}) = {[S’·S, $],</a:t>
            </a:r>
            <a:br>
              <a:rPr lang="en-US" altLang="zh-CN" sz="2400">
                <a:sym typeface="Symbol" panose="05050102010706020507" pitchFamily="18" charset="2"/>
              </a:rPr>
            </a:br>
            <a:r>
              <a:rPr lang="en-US" altLang="zh-CN" sz="2400">
                <a:sym typeface="Symbol" panose="05050102010706020507" pitchFamily="18" charset="2"/>
              </a:rPr>
              <a:t>	[S ·CC, $], [C ·cC, c/d], [C ·d, c/d]}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=goto(I</a:t>
            </a:r>
            <a:r>
              <a:rPr lang="en-US" altLang="zh-CN" sz="2400" baseline="-25000">
                <a:sym typeface="Symbol" panose="05050102010706020507" pitchFamily="18" charset="2"/>
              </a:rPr>
              <a:t>0</a:t>
            </a:r>
            <a:r>
              <a:rPr lang="en-US" altLang="zh-CN" sz="2400">
                <a:sym typeface="Symbol" panose="05050102010706020507" pitchFamily="18" charset="2"/>
              </a:rPr>
              <a:t>, S)={[S’S·, $]}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ym typeface="Symbol" panose="05050102010706020507" pitchFamily="18" charset="2"/>
              </a:rPr>
              <a:t>=goto(I</a:t>
            </a:r>
            <a:r>
              <a:rPr lang="en-US" altLang="zh-CN" sz="2400" baseline="-25000">
                <a:sym typeface="Symbol" panose="05050102010706020507" pitchFamily="18" charset="2"/>
              </a:rPr>
              <a:t>0</a:t>
            </a:r>
            <a:r>
              <a:rPr lang="en-US" altLang="zh-CN" sz="2400">
                <a:sym typeface="Symbol" panose="05050102010706020507" pitchFamily="18" charset="2"/>
              </a:rPr>
              <a:t>, C)={[S C·C, $], [C ·cC, $], [C ·d, $]}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3</a:t>
            </a:r>
            <a:r>
              <a:rPr lang="en-US" altLang="zh-CN" sz="2400">
                <a:sym typeface="Symbol" panose="05050102010706020507" pitchFamily="18" charset="2"/>
              </a:rPr>
              <a:t>=goto(I</a:t>
            </a:r>
            <a:r>
              <a:rPr lang="en-US" altLang="zh-CN" sz="2400" baseline="-25000">
                <a:sym typeface="Symbol" panose="05050102010706020507" pitchFamily="18" charset="2"/>
              </a:rPr>
              <a:t>0</a:t>
            </a:r>
            <a:r>
              <a:rPr lang="en-US" altLang="zh-CN" sz="2400">
                <a:sym typeface="Symbol" panose="05050102010706020507" pitchFamily="18" charset="2"/>
              </a:rPr>
              <a:t>, c)={[C c·C, c/d] , [C ·cC, c/d], [C ·d, c/d]}</a:t>
            </a:r>
          </a:p>
        </p:txBody>
      </p:sp>
      <p:sp>
        <p:nvSpPr>
          <p:cNvPr id="40964" name="Text Box 4">
            <a:extLst>
              <a:ext uri="{FF2B5EF4-FFF2-40B4-BE49-F238E27FC236}">
                <a16:creationId xmlns:a16="http://schemas.microsoft.com/office/drawing/2014/main" id="{968C3CBE-2E3D-4F33-98D1-DD1832DD1E0B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4356100" y="1341438"/>
            <a:ext cx="360045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solidFill>
                  <a:schemeClr val="hlink"/>
                </a:solidFill>
                <a:latin typeface="Tahoma" panose="020B0604030504040204" pitchFamily="34" charset="0"/>
              </a:rPr>
              <a:t>FIRST(S) = FIRST(C) = {c, d}</a:t>
            </a:r>
          </a:p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solidFill>
                  <a:schemeClr val="hlink"/>
                </a:solidFill>
                <a:latin typeface="Tahoma" panose="020B0604030504040204" pitchFamily="34" charset="0"/>
              </a:rPr>
              <a:t>FOLLOW(S)={$}</a:t>
            </a:r>
          </a:p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solidFill>
                  <a:schemeClr val="hlink"/>
                </a:solidFill>
                <a:latin typeface="Tahoma" panose="020B0604030504040204" pitchFamily="34" charset="0"/>
              </a:rPr>
              <a:t>FOLLOW(C)={$,c,d}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BA6F55C-162D-4626-86EC-00B04953B09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48840" y="303840"/>
              <a:ext cx="7803720" cy="45644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BA6F55C-162D-4626-86EC-00B04953B09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9480" y="294480"/>
                <a:ext cx="7822440" cy="4583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5606287-9174-40F5-8527-518D5F71CD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1032"/>
    </mc:Choice>
    <mc:Fallback>
      <p:transition spd="slow" advTm="861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3D459405-E2E5-4DAA-870B-EF96DABE80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4.42</a:t>
            </a:r>
            <a:r>
              <a:rPr lang="zh-CN" altLang="en-US"/>
              <a:t>（续）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4319D35E-D6C1-4157-A74A-A17C73B806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816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4</a:t>
            </a:r>
            <a:r>
              <a:rPr lang="en-US" altLang="zh-CN" sz="2400">
                <a:sym typeface="Symbol" panose="05050102010706020507" pitchFamily="18" charset="2"/>
              </a:rPr>
              <a:t>=goto(I</a:t>
            </a:r>
            <a:r>
              <a:rPr lang="en-US" altLang="zh-CN" sz="2400" baseline="-25000">
                <a:sym typeface="Symbol" panose="05050102010706020507" pitchFamily="18" charset="2"/>
              </a:rPr>
              <a:t>0</a:t>
            </a:r>
            <a:r>
              <a:rPr lang="en-US" altLang="zh-CN" sz="2400">
                <a:sym typeface="Symbol" panose="05050102010706020507" pitchFamily="18" charset="2"/>
              </a:rPr>
              <a:t>, d)={[C d·, c/d]}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5</a:t>
            </a:r>
            <a:r>
              <a:rPr lang="en-US" altLang="zh-CN" sz="2400">
                <a:sym typeface="Symbol" panose="05050102010706020507" pitchFamily="18" charset="2"/>
              </a:rPr>
              <a:t>=goto(I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ym typeface="Symbol" panose="05050102010706020507" pitchFamily="18" charset="2"/>
              </a:rPr>
              <a:t>, C)={[S CC·, $]}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6</a:t>
            </a:r>
            <a:r>
              <a:rPr lang="en-US" altLang="zh-CN" sz="2400">
                <a:sym typeface="Symbol" panose="05050102010706020507" pitchFamily="18" charset="2"/>
              </a:rPr>
              <a:t>=goto(I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ym typeface="Symbol" panose="05050102010706020507" pitchFamily="18" charset="2"/>
              </a:rPr>
              <a:t>, c)={[C c·C, $], [C ·cC, $], [C ·d, $]}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7</a:t>
            </a:r>
            <a:r>
              <a:rPr lang="en-US" altLang="zh-CN" sz="2400">
                <a:sym typeface="Symbol" panose="05050102010706020507" pitchFamily="18" charset="2"/>
              </a:rPr>
              <a:t>=goto(I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ym typeface="Symbol" panose="05050102010706020507" pitchFamily="18" charset="2"/>
              </a:rPr>
              <a:t>, d)={[C d·, $]}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8</a:t>
            </a:r>
            <a:r>
              <a:rPr lang="en-US" altLang="zh-CN" sz="2400">
                <a:sym typeface="Symbol" panose="05050102010706020507" pitchFamily="18" charset="2"/>
              </a:rPr>
              <a:t>=goto(I</a:t>
            </a:r>
            <a:r>
              <a:rPr lang="en-US" altLang="zh-CN" sz="2400" baseline="-25000">
                <a:sym typeface="Symbol" panose="05050102010706020507" pitchFamily="18" charset="2"/>
              </a:rPr>
              <a:t>3</a:t>
            </a:r>
            <a:r>
              <a:rPr lang="en-US" altLang="zh-CN" sz="2400">
                <a:sym typeface="Symbol" panose="05050102010706020507" pitchFamily="18" charset="2"/>
              </a:rPr>
              <a:t>, C)={[C cC·, c/d]}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goto(I</a:t>
            </a:r>
            <a:r>
              <a:rPr lang="en-US" altLang="zh-CN" sz="2400" baseline="-25000">
                <a:sym typeface="Symbol" panose="05050102010706020507" pitchFamily="18" charset="2"/>
              </a:rPr>
              <a:t>3</a:t>
            </a:r>
            <a:r>
              <a:rPr lang="en-US" altLang="zh-CN" sz="2400">
                <a:sym typeface="Symbol" panose="05050102010706020507" pitchFamily="18" charset="2"/>
              </a:rPr>
              <a:t>, c)=I</a:t>
            </a:r>
            <a:r>
              <a:rPr lang="en-US" altLang="zh-CN" sz="2400" baseline="-25000">
                <a:sym typeface="Symbol" panose="05050102010706020507" pitchFamily="18" charset="2"/>
              </a:rPr>
              <a:t>3</a:t>
            </a:r>
            <a:r>
              <a:rPr lang="en-US" altLang="zh-CN" sz="2400">
                <a:sym typeface="Symbol" panose="05050102010706020507" pitchFamily="18" charset="2"/>
              </a:rPr>
              <a:t>, goto(I</a:t>
            </a:r>
            <a:r>
              <a:rPr lang="en-US" altLang="zh-CN" sz="2400" baseline="-25000">
                <a:sym typeface="Symbol" panose="05050102010706020507" pitchFamily="18" charset="2"/>
              </a:rPr>
              <a:t>3</a:t>
            </a:r>
            <a:r>
              <a:rPr lang="en-US" altLang="zh-CN" sz="2400">
                <a:sym typeface="Symbol" panose="05050102010706020507" pitchFamily="18" charset="2"/>
              </a:rPr>
              <a:t>, d)=I</a:t>
            </a:r>
            <a:r>
              <a:rPr lang="en-US" altLang="zh-CN" sz="2400" baseline="-25000">
                <a:sym typeface="Symbol" panose="05050102010706020507" pitchFamily="18" charset="2"/>
              </a:rPr>
              <a:t>4</a:t>
            </a:r>
            <a:endParaRPr lang="en-US" altLang="zh-CN" sz="2400">
              <a:sym typeface="Symbol" panose="05050102010706020507" pitchFamily="18" charset="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I</a:t>
            </a:r>
            <a:r>
              <a:rPr lang="en-US" altLang="zh-CN" sz="2400" baseline="-25000">
                <a:sym typeface="Symbol" panose="05050102010706020507" pitchFamily="18" charset="2"/>
              </a:rPr>
              <a:t>9</a:t>
            </a:r>
            <a:r>
              <a:rPr lang="en-US" altLang="zh-CN" sz="2400">
                <a:sym typeface="Symbol" panose="05050102010706020507" pitchFamily="18" charset="2"/>
              </a:rPr>
              <a:t>=goto(I</a:t>
            </a:r>
            <a:r>
              <a:rPr lang="en-US" altLang="zh-CN" sz="2400" baseline="-25000">
                <a:sym typeface="Symbol" panose="05050102010706020507" pitchFamily="18" charset="2"/>
              </a:rPr>
              <a:t>6</a:t>
            </a:r>
            <a:r>
              <a:rPr lang="en-US" altLang="zh-CN" sz="2400">
                <a:sym typeface="Symbol" panose="05050102010706020507" pitchFamily="18" charset="2"/>
              </a:rPr>
              <a:t>, C)={[C cC·, $]}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goto(I</a:t>
            </a:r>
            <a:r>
              <a:rPr lang="en-US" altLang="zh-CN" sz="2400" baseline="-25000">
                <a:sym typeface="Symbol" panose="05050102010706020507" pitchFamily="18" charset="2"/>
              </a:rPr>
              <a:t>6</a:t>
            </a:r>
            <a:r>
              <a:rPr lang="en-US" altLang="zh-CN" sz="2400">
                <a:sym typeface="Symbol" panose="05050102010706020507" pitchFamily="18" charset="2"/>
              </a:rPr>
              <a:t>, c)=I</a:t>
            </a:r>
            <a:r>
              <a:rPr lang="en-US" altLang="zh-CN" sz="2400" baseline="-25000">
                <a:sym typeface="Symbol" panose="05050102010706020507" pitchFamily="18" charset="2"/>
              </a:rPr>
              <a:t>6</a:t>
            </a:r>
            <a:r>
              <a:rPr lang="en-US" altLang="zh-CN" sz="2400">
                <a:sym typeface="Symbol" panose="05050102010706020507" pitchFamily="18" charset="2"/>
              </a:rPr>
              <a:t>, goto(I</a:t>
            </a:r>
            <a:r>
              <a:rPr lang="en-US" altLang="zh-CN" sz="2400" baseline="-25000">
                <a:sym typeface="Symbol" panose="05050102010706020507" pitchFamily="18" charset="2"/>
              </a:rPr>
              <a:t>6</a:t>
            </a:r>
            <a:r>
              <a:rPr lang="en-US" altLang="zh-CN" sz="2400">
                <a:sym typeface="Symbol" panose="05050102010706020507" pitchFamily="18" charset="2"/>
              </a:rPr>
              <a:t>, d)=I</a:t>
            </a:r>
            <a:r>
              <a:rPr lang="en-US" altLang="zh-CN" sz="2400" baseline="-25000">
                <a:sym typeface="Symbol" panose="05050102010706020507" pitchFamily="18" charset="2"/>
              </a:rPr>
              <a:t>7</a:t>
            </a:r>
            <a:endParaRPr lang="en-US" altLang="zh-CN" sz="2400">
              <a:sym typeface="Symbol" panose="05050102010706020507" pitchFamily="18" charset="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400">
              <a:sym typeface="Symbol" panose="05050102010706020507" pitchFamily="18" charset="2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1DC4710-2BE4-4052-9C0A-91ACF06919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9"/>
    </mc:Choice>
    <mc:Fallback>
      <p:transition spd="slow" advTm="3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BFBF4814-3AEC-4283-94F7-7A2301F83A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4.42</a:t>
            </a:r>
            <a:r>
              <a:rPr lang="zh-CN" altLang="en-US"/>
              <a:t>（续）</a:t>
            </a:r>
          </a:p>
        </p:txBody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08A0BF03-AA3C-4433-AB4E-C7EC803AF3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/>
          </a:p>
        </p:txBody>
      </p:sp>
      <p:pic>
        <p:nvPicPr>
          <p:cNvPr id="43012" name="Picture 6" descr="clr">
            <a:extLst>
              <a:ext uri="{FF2B5EF4-FFF2-40B4-BE49-F238E27FC236}">
                <a16:creationId xmlns:a16="http://schemas.microsoft.com/office/drawing/2014/main" id="{19938D8A-C186-414C-9A92-D6A1CDA8D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8" y="1295400"/>
            <a:ext cx="5815012" cy="542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ext Box 8">
            <a:extLst>
              <a:ext uri="{FF2B5EF4-FFF2-40B4-BE49-F238E27FC236}">
                <a16:creationId xmlns:a16="http://schemas.microsoft.com/office/drawing/2014/main" id="{E872A0D1-2357-4B94-8F8E-7C3C4DF48053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705600" y="3657600"/>
            <a:ext cx="2209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  <a:t>这里为什么是</a:t>
            </a:r>
            <a:r>
              <a:rPr lang="en-US" altLang="zh-CN" sz="2000">
                <a:solidFill>
                  <a:schemeClr val="hlink"/>
                </a:solidFill>
                <a:latin typeface="Tahoma" panose="020B0604030504040204" pitchFamily="34" charset="0"/>
              </a:rPr>
              <a:t>$</a:t>
            </a:r>
          </a:p>
        </p:txBody>
      </p:sp>
      <p:sp>
        <p:nvSpPr>
          <p:cNvPr id="43014" name="Line 9">
            <a:extLst>
              <a:ext uri="{FF2B5EF4-FFF2-40B4-BE49-F238E27FC236}">
                <a16:creationId xmlns:a16="http://schemas.microsoft.com/office/drawing/2014/main" id="{CA961324-1614-4966-AFD2-00C0FA7090E8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6400800" y="3733800"/>
            <a:ext cx="533400" cy="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3015" name="Line 13">
            <a:extLst>
              <a:ext uri="{FF2B5EF4-FFF2-40B4-BE49-F238E27FC236}">
                <a16:creationId xmlns:a16="http://schemas.microsoft.com/office/drawing/2014/main" id="{AB3929AF-4B15-4E63-A882-1BF4FF375274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4876800" y="3886200"/>
            <a:ext cx="1981200" cy="7620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3016" name="Text Box 14">
            <a:extLst>
              <a:ext uri="{FF2B5EF4-FFF2-40B4-BE49-F238E27FC236}">
                <a16:creationId xmlns:a16="http://schemas.microsoft.com/office/drawing/2014/main" id="{7CF73B4E-8E5A-4946-AEFA-5B4774EC99D6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096000" y="4583113"/>
            <a:ext cx="25908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  <a:t>这里又为什么是</a:t>
            </a:r>
            <a:r>
              <a:rPr lang="en-US" altLang="zh-CN" sz="2000">
                <a:solidFill>
                  <a:schemeClr val="hlink"/>
                </a:solidFill>
                <a:latin typeface="Tahoma" panose="020B0604030504040204" pitchFamily="34" charset="0"/>
              </a:rPr>
              <a:t>c/d</a:t>
            </a:r>
            <a:br>
              <a:rPr lang="en-US" altLang="zh-CN" sz="2000">
                <a:solidFill>
                  <a:schemeClr val="hlink"/>
                </a:solidFill>
                <a:latin typeface="Tahoma" panose="020B0604030504040204" pitchFamily="34" charset="0"/>
              </a:rPr>
            </a:br>
            <a: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  <a:t>不是向后看，而是</a:t>
            </a:r>
            <a:b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</a:br>
            <a: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  <a:t>向“前”看，向“上”看</a:t>
            </a:r>
          </a:p>
        </p:txBody>
      </p:sp>
      <p:sp>
        <p:nvSpPr>
          <p:cNvPr id="43017" name="Line 15">
            <a:extLst>
              <a:ext uri="{FF2B5EF4-FFF2-40B4-BE49-F238E27FC236}">
                <a16:creationId xmlns:a16="http://schemas.microsoft.com/office/drawing/2014/main" id="{6CA7F522-274A-45AB-86CF-A5CA69EBA2C8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4876800" y="5105400"/>
            <a:ext cx="1371600" cy="3048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3018" name="Line 16">
            <a:extLst>
              <a:ext uri="{FF2B5EF4-FFF2-40B4-BE49-F238E27FC236}">
                <a16:creationId xmlns:a16="http://schemas.microsoft.com/office/drawing/2014/main" id="{C7B06984-3266-4995-B28C-ECF246A56B10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3352800" y="5105400"/>
            <a:ext cx="2971800" cy="12192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FE0FDD5-F1E7-4BEE-8897-44AAB6661DA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12800" y="77400"/>
              <a:ext cx="7498080" cy="68821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FE0FDD5-F1E7-4BEE-8897-44AAB6661D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3440" y="68040"/>
                <a:ext cx="7516800" cy="6900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781B9F3-CD95-4F5B-8195-C3E4F84FBC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192"/>
    </mc:Choice>
    <mc:Fallback>
      <p:transition spd="slow" advTm="179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83881BAA-58B7-46D1-A1EC-61846F574A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4.10 </a:t>
            </a:r>
            <a:r>
              <a:rPr lang="zh-CN" altLang="en-US"/>
              <a:t>规范</a:t>
            </a:r>
            <a:r>
              <a:rPr lang="en-US" altLang="zh-CN"/>
              <a:t>LR</a:t>
            </a:r>
            <a:r>
              <a:rPr lang="zh-CN" altLang="en-US"/>
              <a:t>分析表的构造</a:t>
            </a:r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28704E57-5619-4109-B3F4-2BB072D0A8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输入：一个拓广文法</a:t>
            </a:r>
            <a:r>
              <a:rPr lang="en-US" altLang="zh-CN" sz="2400"/>
              <a:t>G’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输出：</a:t>
            </a:r>
            <a:r>
              <a:rPr lang="en-US" altLang="zh-CN" sz="2400"/>
              <a:t>G’</a:t>
            </a:r>
            <a:r>
              <a:rPr lang="zh-CN" altLang="en-US" sz="2400"/>
              <a:t>的规范</a:t>
            </a:r>
            <a:r>
              <a:rPr lang="en-US" altLang="zh-CN" sz="2400"/>
              <a:t>LR</a:t>
            </a:r>
            <a:r>
              <a:rPr lang="zh-CN" altLang="en-US" sz="2400"/>
              <a:t>分析表，函数</a:t>
            </a:r>
            <a:r>
              <a:rPr lang="en-US" altLang="zh-CN" sz="2400"/>
              <a:t>action</a:t>
            </a:r>
            <a:r>
              <a:rPr lang="zh-CN" altLang="en-US" sz="2400"/>
              <a:t>和</a:t>
            </a:r>
            <a:r>
              <a:rPr lang="en-US" altLang="zh-CN" sz="2400"/>
              <a:t>goto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方法：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构造</a:t>
            </a:r>
            <a:r>
              <a:rPr lang="en-US" altLang="zh-CN" sz="2400"/>
              <a:t>LR(1)</a:t>
            </a:r>
            <a:r>
              <a:rPr lang="zh-CN" altLang="en-US" sz="2400"/>
              <a:t>项目集规范族</a:t>
            </a:r>
            <a:r>
              <a:rPr lang="en-US" altLang="zh-CN" sz="2400"/>
              <a:t>C={I</a:t>
            </a:r>
            <a:r>
              <a:rPr lang="en-US" altLang="zh-CN" sz="2400" baseline="-25000"/>
              <a:t>0</a:t>
            </a:r>
            <a:r>
              <a:rPr lang="en-US" altLang="zh-CN" sz="2400"/>
              <a:t>, I</a:t>
            </a:r>
            <a:r>
              <a:rPr lang="en-US" altLang="zh-CN" sz="2400" baseline="-25000"/>
              <a:t>1</a:t>
            </a:r>
            <a:r>
              <a:rPr lang="en-US" altLang="zh-CN" sz="2400"/>
              <a:t>, …, I</a:t>
            </a:r>
            <a:r>
              <a:rPr lang="en-US" altLang="zh-CN" sz="2400" baseline="-25000"/>
              <a:t>n</a:t>
            </a:r>
            <a:r>
              <a:rPr lang="en-US" altLang="zh-CN" sz="2400"/>
              <a:t>}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由</a:t>
            </a:r>
            <a:r>
              <a:rPr lang="en-US" altLang="zh-CN" sz="2400"/>
              <a:t>I</a:t>
            </a:r>
            <a:r>
              <a:rPr lang="en-US" altLang="zh-CN" sz="2400" baseline="-25000"/>
              <a:t>i</a:t>
            </a:r>
            <a:r>
              <a:rPr lang="zh-CN" altLang="en-US" sz="2400"/>
              <a:t>构造状态</a:t>
            </a:r>
            <a:r>
              <a:rPr lang="en-US" altLang="zh-CN" sz="2400"/>
              <a:t>i</a:t>
            </a:r>
            <a:r>
              <a:rPr lang="zh-CN" altLang="en-US" sz="2400"/>
              <a:t>：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400"/>
              <a:t>若</a:t>
            </a:r>
            <a:r>
              <a:rPr lang="en-US" altLang="zh-CN" sz="2400"/>
              <a:t>[A</a:t>
            </a:r>
            <a:r>
              <a:rPr lang="en-US" altLang="zh-CN" sz="2400">
                <a:sym typeface="Symbol" panose="05050102010706020507" pitchFamily="18" charset="2"/>
              </a:rPr>
              <a:t>·a, b</a:t>
            </a:r>
            <a:r>
              <a:rPr lang="en-US" altLang="zh-CN" sz="2400"/>
              <a:t>]</a:t>
            </a:r>
            <a:r>
              <a:rPr lang="zh-CN" altLang="en-US" sz="2400"/>
              <a:t>在</a:t>
            </a:r>
            <a:r>
              <a:rPr lang="en-US" altLang="zh-CN" sz="2400"/>
              <a:t>I</a:t>
            </a:r>
            <a:r>
              <a:rPr lang="en-US" altLang="zh-CN" sz="2400" baseline="-25000"/>
              <a:t>i</a:t>
            </a:r>
            <a:r>
              <a:rPr lang="zh-CN" altLang="en-US" sz="2400"/>
              <a:t>中，且</a:t>
            </a:r>
            <a:r>
              <a:rPr lang="en-US" altLang="zh-CN" sz="2400"/>
              <a:t>goto(I</a:t>
            </a:r>
            <a:r>
              <a:rPr lang="en-US" altLang="zh-CN" sz="2400" baseline="-25000"/>
              <a:t>i</a:t>
            </a:r>
            <a:r>
              <a:rPr lang="en-US" altLang="zh-CN" sz="2400"/>
              <a:t>, a)=I</a:t>
            </a:r>
            <a:r>
              <a:rPr lang="en-US" altLang="zh-CN" sz="2400" baseline="-25000"/>
              <a:t>j</a:t>
            </a:r>
            <a:r>
              <a:rPr lang="zh-CN" altLang="en-US" sz="2400"/>
              <a:t>，令</a:t>
            </a:r>
            <a:r>
              <a:rPr lang="en-US" altLang="zh-CN" sz="2400"/>
              <a:t>action[i, a]=“</a:t>
            </a:r>
            <a:r>
              <a:rPr lang="zh-CN" altLang="en-US" sz="2400"/>
              <a:t>移进</a:t>
            </a:r>
            <a:r>
              <a:rPr lang="en-US" altLang="zh-CN" sz="2400"/>
              <a:t>j”</a:t>
            </a:r>
            <a:r>
              <a:rPr lang="zh-CN" altLang="en-US" sz="2400"/>
              <a:t>，此处</a:t>
            </a:r>
            <a:r>
              <a:rPr lang="en-US" altLang="zh-CN" sz="2400"/>
              <a:t>a</a:t>
            </a:r>
            <a:r>
              <a:rPr lang="zh-CN" altLang="en-US" sz="2400"/>
              <a:t>为终结符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400"/>
              <a:t>若</a:t>
            </a:r>
            <a:r>
              <a:rPr lang="en-US" altLang="zh-CN" sz="2400"/>
              <a:t>[A</a:t>
            </a:r>
            <a:r>
              <a:rPr lang="en-US" altLang="zh-CN" sz="2400">
                <a:sym typeface="Symbol" panose="05050102010706020507" pitchFamily="18" charset="2"/>
              </a:rPr>
              <a:t>·, a</a:t>
            </a:r>
            <a:r>
              <a:rPr lang="en-US" altLang="zh-CN" sz="2400"/>
              <a:t>]</a:t>
            </a:r>
            <a:r>
              <a:rPr lang="zh-CN" altLang="en-US" sz="2400"/>
              <a:t>在</a:t>
            </a:r>
            <a:r>
              <a:rPr lang="en-US" altLang="zh-CN" sz="2400"/>
              <a:t>I</a:t>
            </a:r>
            <a:r>
              <a:rPr lang="en-US" altLang="zh-CN" sz="2400" baseline="-25000"/>
              <a:t>i</a:t>
            </a:r>
            <a:r>
              <a:rPr lang="zh-CN" altLang="en-US" sz="2400"/>
              <a:t>中，</a:t>
            </a:r>
            <a:r>
              <a:rPr lang="en-US" altLang="zh-CN" sz="2400"/>
              <a:t>A</a:t>
            </a:r>
            <a:r>
              <a:rPr lang="en-US" altLang="zh-CN" sz="2400">
                <a:ea typeface="Arial Unicode MS" panose="020B0604020202020204" pitchFamily="34" charset="-122"/>
                <a:cs typeface="Arial Unicode MS" panose="020B0604020202020204" pitchFamily="34" charset="-122"/>
              </a:rPr>
              <a:t>≠</a:t>
            </a:r>
            <a:r>
              <a:rPr lang="en-US" altLang="zh-CN" sz="2400"/>
              <a:t>S’</a:t>
            </a:r>
            <a:r>
              <a:rPr lang="zh-CN" altLang="en-US" sz="2400"/>
              <a:t>，则令</a:t>
            </a:r>
            <a:br>
              <a:rPr lang="zh-CN" altLang="en-US" sz="2400"/>
            </a:br>
            <a:r>
              <a:rPr lang="en-US" altLang="zh-CN" sz="2400"/>
              <a:t>action[i, a] = “</a:t>
            </a:r>
            <a:r>
              <a:rPr lang="zh-CN" altLang="en-US" sz="2400"/>
              <a:t>归约</a:t>
            </a:r>
            <a:r>
              <a:rPr lang="en-US" altLang="zh-CN" sz="2400"/>
              <a:t>A</a:t>
            </a:r>
            <a:r>
              <a:rPr lang="en-US" altLang="zh-CN" sz="2400">
                <a:sym typeface="Symbol" panose="05050102010706020507" pitchFamily="18" charset="2"/>
              </a:rPr>
              <a:t>”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98ACC0A-19E3-4588-A45C-8BF450CA2BC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23400" y="4423680"/>
              <a:ext cx="5258160" cy="21765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98ACC0A-19E3-4588-A45C-8BF450CA2B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14040" y="4414320"/>
                <a:ext cx="5276880" cy="2195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A9D00B7-5073-461C-9ACB-8ED6F105D3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516"/>
    </mc:Choice>
    <mc:Fallback>
      <p:transition spd="slow" advTm="67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31821190-9525-4963-816E-C5912130D6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4.10 </a:t>
            </a:r>
            <a:r>
              <a:rPr lang="zh-CN" altLang="en-US"/>
              <a:t>（续）</a:t>
            </a: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41882619-7E89-47A7-ABFF-5835DC7EE7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990600" lvl="1" indent="-533400" eaLnBrk="1" hangingPunct="1">
              <a:buFont typeface="Wingdings" panose="05000000000000000000" pitchFamily="2" charset="2"/>
              <a:buAutoNum type="alphaLcParenR" startAt="3"/>
            </a:pPr>
            <a:r>
              <a:rPr lang="zh-CN" altLang="en-US"/>
              <a:t>若</a:t>
            </a:r>
            <a:r>
              <a:rPr lang="en-US" altLang="zh-CN"/>
              <a:t>[S’</a:t>
            </a:r>
            <a:r>
              <a:rPr lang="en-US" altLang="zh-CN">
                <a:sym typeface="Symbol" panose="05050102010706020507" pitchFamily="18" charset="2"/>
              </a:rPr>
              <a:t>S· , $</a:t>
            </a:r>
            <a:r>
              <a:rPr lang="en-US" altLang="zh-CN"/>
              <a:t>]</a:t>
            </a:r>
            <a:r>
              <a:rPr lang="zh-CN" altLang="en-US"/>
              <a:t>在</a:t>
            </a:r>
            <a:r>
              <a:rPr lang="en-US" altLang="zh-CN"/>
              <a:t>I</a:t>
            </a:r>
            <a:r>
              <a:rPr lang="en-US" altLang="zh-CN" baseline="-25000"/>
              <a:t>i</a:t>
            </a:r>
            <a:r>
              <a:rPr lang="zh-CN" altLang="en-US"/>
              <a:t>中，则令</a:t>
            </a:r>
            <a:br>
              <a:rPr lang="zh-CN" altLang="en-US"/>
            </a:br>
            <a:r>
              <a:rPr lang="en-US" altLang="zh-CN"/>
              <a:t>action[i, $] = “</a:t>
            </a:r>
            <a:r>
              <a:rPr lang="zh-CN" altLang="en-US"/>
              <a:t>接受</a:t>
            </a:r>
            <a:r>
              <a:rPr lang="zh-CN" altLang="en-US">
                <a:sym typeface="Symbol" panose="05050102010706020507" pitchFamily="18" charset="2"/>
              </a:rPr>
              <a:t>”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 startAt="3"/>
            </a:pPr>
            <a:r>
              <a:rPr lang="zh-CN" altLang="en-US">
                <a:sym typeface="Symbol" panose="05050102010706020507" pitchFamily="18" charset="2"/>
              </a:rPr>
              <a:t>若</a:t>
            </a:r>
            <a:r>
              <a:rPr lang="en-US" altLang="zh-CN">
                <a:sym typeface="Symbol" panose="05050102010706020507" pitchFamily="18" charset="2"/>
              </a:rPr>
              <a:t>goto(I</a:t>
            </a:r>
            <a:r>
              <a:rPr lang="en-US" altLang="zh-CN" baseline="-25000">
                <a:sym typeface="Symbol" panose="05050102010706020507" pitchFamily="18" charset="2"/>
              </a:rPr>
              <a:t>i</a:t>
            </a:r>
            <a:r>
              <a:rPr lang="en-US" altLang="zh-CN">
                <a:sym typeface="Symbol" panose="05050102010706020507" pitchFamily="18" charset="2"/>
              </a:rPr>
              <a:t>, A)=I</a:t>
            </a:r>
            <a:r>
              <a:rPr lang="en-US" altLang="zh-CN" baseline="-25000">
                <a:sym typeface="Symbol" panose="05050102010706020507" pitchFamily="18" charset="2"/>
              </a:rPr>
              <a:t>j</a:t>
            </a:r>
            <a:r>
              <a:rPr lang="zh-CN" altLang="en-US">
                <a:sym typeface="Symbol" panose="05050102010706020507" pitchFamily="18" charset="2"/>
              </a:rPr>
              <a:t>，则</a:t>
            </a:r>
            <a:r>
              <a:rPr lang="en-US" altLang="zh-CN">
                <a:sym typeface="Symbol" panose="05050102010706020507" pitchFamily="18" charset="2"/>
              </a:rPr>
              <a:t>goto[I</a:t>
            </a:r>
            <a:r>
              <a:rPr lang="en-US" altLang="zh-CN" baseline="-25000">
                <a:sym typeface="Symbol" panose="05050102010706020507" pitchFamily="18" charset="2"/>
              </a:rPr>
              <a:t>i</a:t>
            </a:r>
            <a:r>
              <a:rPr lang="en-US" altLang="zh-CN">
                <a:sym typeface="Symbol" panose="05050102010706020507" pitchFamily="18" charset="2"/>
              </a:rPr>
              <a:t>, A]=j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 startAt="3"/>
            </a:pPr>
            <a:r>
              <a:rPr lang="zh-CN" altLang="en-US">
                <a:sym typeface="Symbol" panose="05050102010706020507" pitchFamily="18" charset="2"/>
              </a:rPr>
              <a:t>所有</a:t>
            </a:r>
            <a:r>
              <a:rPr lang="en-US" altLang="zh-CN">
                <a:sym typeface="Symbol" panose="05050102010706020507" pitchFamily="18" charset="2"/>
              </a:rPr>
              <a:t>2</a:t>
            </a:r>
            <a:r>
              <a:rPr lang="zh-CN" altLang="en-US">
                <a:sym typeface="Symbol" panose="05050102010706020507" pitchFamily="18" charset="2"/>
              </a:rPr>
              <a:t>、</a:t>
            </a:r>
            <a:r>
              <a:rPr lang="en-US" altLang="zh-CN">
                <a:sym typeface="Symbol" panose="05050102010706020507" pitchFamily="18" charset="2"/>
              </a:rPr>
              <a:t>3</a:t>
            </a:r>
            <a:r>
              <a:rPr lang="zh-CN" altLang="en-US">
                <a:sym typeface="Symbol" panose="05050102010706020507" pitchFamily="18" charset="2"/>
              </a:rPr>
              <a:t>未定义的项为错误项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 startAt="3"/>
            </a:pPr>
            <a:r>
              <a:rPr lang="zh-CN" altLang="en-US">
                <a:sym typeface="Symbol" panose="05050102010706020507" pitchFamily="18" charset="2"/>
              </a:rPr>
              <a:t>分析器的初态设定为</a:t>
            </a:r>
            <a:r>
              <a:rPr lang="en-US" altLang="zh-CN"/>
              <a:t>[S’</a:t>
            </a:r>
            <a:r>
              <a:rPr lang="en-US" altLang="zh-CN">
                <a:sym typeface="Symbol" panose="05050102010706020507" pitchFamily="18" charset="2"/>
              </a:rPr>
              <a:t>·S , $</a:t>
            </a:r>
            <a:r>
              <a:rPr lang="en-US" altLang="zh-CN"/>
              <a:t>]</a:t>
            </a:r>
            <a:r>
              <a:rPr lang="zh-CN" altLang="en-US"/>
              <a:t>所在项目集</a:t>
            </a:r>
            <a:r>
              <a:rPr lang="en-US" altLang="zh-CN"/>
              <a:t>I</a:t>
            </a:r>
            <a:r>
              <a:rPr lang="en-US" altLang="zh-CN" baseline="-25000"/>
              <a:t>0</a:t>
            </a:r>
            <a:endParaRPr lang="en-US" altLang="zh-CN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EF320DD-8707-4A1C-9F3C-C1B6FA59A33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43120" y="1448640"/>
              <a:ext cx="2550240" cy="8931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EF320DD-8707-4A1C-9F3C-C1B6FA59A3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33760" y="1439280"/>
                <a:ext cx="2568960" cy="911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70CDEB1-2980-40F5-9B96-5B587AE138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842"/>
    </mc:Choice>
    <mc:Fallback>
      <p:transition spd="slow" advTm="27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2F627F7E-81E7-4419-93CC-BFA4FCE2F6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4.43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E346BAE6-DA24-47E7-B68C-F7021625F9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295400"/>
            <a:ext cx="7772400" cy="609600"/>
          </a:xfrm>
        </p:spPr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4.42</a:t>
            </a:r>
            <a:r>
              <a:rPr lang="zh-CN" altLang="en-US"/>
              <a:t>文法规范</a:t>
            </a:r>
            <a:r>
              <a:rPr lang="en-US" altLang="zh-CN"/>
              <a:t>LR(1)</a:t>
            </a:r>
            <a:r>
              <a:rPr lang="zh-CN" altLang="en-US"/>
              <a:t>分析表如下所示</a:t>
            </a:r>
          </a:p>
        </p:txBody>
      </p:sp>
      <p:sp>
        <p:nvSpPr>
          <p:cNvPr id="46084" name="Line 4">
            <a:extLst>
              <a:ext uri="{FF2B5EF4-FFF2-40B4-BE49-F238E27FC236}">
                <a16:creationId xmlns:a16="http://schemas.microsoft.com/office/drawing/2014/main" id="{735BCD1C-302F-4A88-AF8A-03E58AB16AE3}"/>
              </a:ext>
            </a:extLst>
          </p:cNvPr>
          <p:cNvSpPr>
            <a:spLocks noChangeShapeType="1"/>
          </p:cNvSpPr>
          <p:nvPr/>
        </p:nvSpPr>
        <p:spPr bwMode="auto">
          <a:xfrm>
            <a:off x="2209800" y="2057400"/>
            <a:ext cx="4648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85" name="Line 5">
            <a:extLst>
              <a:ext uri="{FF2B5EF4-FFF2-40B4-BE49-F238E27FC236}">
                <a16:creationId xmlns:a16="http://schemas.microsoft.com/office/drawing/2014/main" id="{875E6FA8-7121-426D-B952-983BFFFF0CA2}"/>
              </a:ext>
            </a:extLst>
          </p:cNvPr>
          <p:cNvSpPr>
            <a:spLocks noChangeShapeType="1"/>
          </p:cNvSpPr>
          <p:nvPr/>
        </p:nvSpPr>
        <p:spPr bwMode="auto">
          <a:xfrm>
            <a:off x="2209800" y="2133600"/>
            <a:ext cx="4648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86" name="Line 6">
            <a:extLst>
              <a:ext uri="{FF2B5EF4-FFF2-40B4-BE49-F238E27FC236}">
                <a16:creationId xmlns:a16="http://schemas.microsoft.com/office/drawing/2014/main" id="{05C66DDE-F2E9-43F5-8FE9-3FAA94AE4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2514600"/>
            <a:ext cx="3962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87" name="Line 7">
            <a:extLst>
              <a:ext uri="{FF2B5EF4-FFF2-40B4-BE49-F238E27FC236}">
                <a16:creationId xmlns:a16="http://schemas.microsoft.com/office/drawing/2014/main" id="{3BB24190-5A2F-4D41-B44E-985F53C68D70}"/>
              </a:ext>
            </a:extLst>
          </p:cNvPr>
          <p:cNvSpPr>
            <a:spLocks noChangeShapeType="1"/>
          </p:cNvSpPr>
          <p:nvPr/>
        </p:nvSpPr>
        <p:spPr bwMode="auto">
          <a:xfrm>
            <a:off x="2209800" y="2819400"/>
            <a:ext cx="4648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88" name="Line 8">
            <a:extLst>
              <a:ext uri="{FF2B5EF4-FFF2-40B4-BE49-F238E27FC236}">
                <a16:creationId xmlns:a16="http://schemas.microsoft.com/office/drawing/2014/main" id="{B9E50A42-A179-4706-9003-563406DC4677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057400"/>
            <a:ext cx="0" cy="4495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89" name="Line 9">
            <a:extLst>
              <a:ext uri="{FF2B5EF4-FFF2-40B4-BE49-F238E27FC236}">
                <a16:creationId xmlns:a16="http://schemas.microsoft.com/office/drawing/2014/main" id="{215F5832-1563-4BB4-9716-AD4BB45D9830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2133600"/>
            <a:ext cx="0" cy="4419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90" name="Line 10">
            <a:extLst>
              <a:ext uri="{FF2B5EF4-FFF2-40B4-BE49-F238E27FC236}">
                <a16:creationId xmlns:a16="http://schemas.microsoft.com/office/drawing/2014/main" id="{D658317B-BD14-48E7-87E7-49ACC1A202D9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6400" y="2133600"/>
            <a:ext cx="0" cy="4419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91" name="Text Box 11">
            <a:extLst>
              <a:ext uri="{FF2B5EF4-FFF2-40B4-BE49-F238E27FC236}">
                <a16:creationId xmlns:a16="http://schemas.microsoft.com/office/drawing/2014/main" id="{3A6BDA47-A17B-4036-916A-53F40134F2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2286000"/>
            <a:ext cx="7620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/>
              <a:t>状态</a:t>
            </a:r>
          </a:p>
        </p:txBody>
      </p:sp>
      <p:sp>
        <p:nvSpPr>
          <p:cNvPr id="46092" name="Text Box 12">
            <a:extLst>
              <a:ext uri="{FF2B5EF4-FFF2-40B4-BE49-F238E27FC236}">
                <a16:creationId xmlns:a16="http://schemas.microsoft.com/office/drawing/2014/main" id="{5A066665-A41E-4F94-9317-2840118D21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21336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action</a:t>
            </a:r>
          </a:p>
        </p:txBody>
      </p:sp>
      <p:sp>
        <p:nvSpPr>
          <p:cNvPr id="46093" name="Text Box 13">
            <a:extLst>
              <a:ext uri="{FF2B5EF4-FFF2-40B4-BE49-F238E27FC236}">
                <a16:creationId xmlns:a16="http://schemas.microsoft.com/office/drawing/2014/main" id="{4C9467B3-AB11-4D91-ACDB-878BE3A98B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2441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c</a:t>
            </a:r>
          </a:p>
        </p:txBody>
      </p:sp>
      <p:sp>
        <p:nvSpPr>
          <p:cNvPr id="46094" name="Text Box 14">
            <a:extLst>
              <a:ext uri="{FF2B5EF4-FFF2-40B4-BE49-F238E27FC236}">
                <a16:creationId xmlns:a16="http://schemas.microsoft.com/office/drawing/2014/main" id="{05D17A12-641B-4DE9-8BB5-CE0788C25D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0488" y="2441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d</a:t>
            </a:r>
          </a:p>
        </p:txBody>
      </p:sp>
      <p:sp>
        <p:nvSpPr>
          <p:cNvPr id="46095" name="Text Box 15">
            <a:extLst>
              <a:ext uri="{FF2B5EF4-FFF2-40B4-BE49-F238E27FC236}">
                <a16:creationId xmlns:a16="http://schemas.microsoft.com/office/drawing/2014/main" id="{ABAEC522-2527-41F4-9095-67C3181233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54563" y="2441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$</a:t>
            </a:r>
          </a:p>
        </p:txBody>
      </p:sp>
      <p:sp>
        <p:nvSpPr>
          <p:cNvPr id="46096" name="Text Box 19">
            <a:extLst>
              <a:ext uri="{FF2B5EF4-FFF2-40B4-BE49-F238E27FC236}">
                <a16:creationId xmlns:a16="http://schemas.microsoft.com/office/drawing/2014/main" id="{FB1BC9B0-0CBC-4C24-AD93-29F6BCFA20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28194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0</a:t>
            </a:r>
          </a:p>
        </p:txBody>
      </p:sp>
      <p:sp>
        <p:nvSpPr>
          <p:cNvPr id="46097" name="Text Box 20">
            <a:extLst>
              <a:ext uri="{FF2B5EF4-FFF2-40B4-BE49-F238E27FC236}">
                <a16:creationId xmlns:a16="http://schemas.microsoft.com/office/drawing/2014/main" id="{D4EB1FD5-8679-45D5-A8F9-65D34FE088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32004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1</a:t>
            </a:r>
          </a:p>
        </p:txBody>
      </p:sp>
      <p:sp>
        <p:nvSpPr>
          <p:cNvPr id="46098" name="Text Box 21">
            <a:extLst>
              <a:ext uri="{FF2B5EF4-FFF2-40B4-BE49-F238E27FC236}">
                <a16:creationId xmlns:a16="http://schemas.microsoft.com/office/drawing/2014/main" id="{0202BEDC-BF7C-49F4-92EC-E2D4553622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35814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2</a:t>
            </a:r>
          </a:p>
        </p:txBody>
      </p:sp>
      <p:sp>
        <p:nvSpPr>
          <p:cNvPr id="46099" name="Text Box 22">
            <a:extLst>
              <a:ext uri="{FF2B5EF4-FFF2-40B4-BE49-F238E27FC236}">
                <a16:creationId xmlns:a16="http://schemas.microsoft.com/office/drawing/2014/main" id="{6A992D3C-A128-48D8-B257-E2CF0738A9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39624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3</a:t>
            </a:r>
          </a:p>
        </p:txBody>
      </p:sp>
      <p:sp>
        <p:nvSpPr>
          <p:cNvPr id="46100" name="Text Box 23">
            <a:extLst>
              <a:ext uri="{FF2B5EF4-FFF2-40B4-BE49-F238E27FC236}">
                <a16:creationId xmlns:a16="http://schemas.microsoft.com/office/drawing/2014/main" id="{8485054F-3155-4CFE-8D95-E8E3B03447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3434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4</a:t>
            </a:r>
          </a:p>
        </p:txBody>
      </p:sp>
      <p:sp>
        <p:nvSpPr>
          <p:cNvPr id="46101" name="Line 24">
            <a:extLst>
              <a:ext uri="{FF2B5EF4-FFF2-40B4-BE49-F238E27FC236}">
                <a16:creationId xmlns:a16="http://schemas.microsoft.com/office/drawing/2014/main" id="{D31EA96B-0F2E-49B2-8D51-FEAC7A09F073}"/>
              </a:ext>
            </a:extLst>
          </p:cNvPr>
          <p:cNvSpPr>
            <a:spLocks noChangeShapeType="1"/>
          </p:cNvSpPr>
          <p:nvPr/>
        </p:nvSpPr>
        <p:spPr bwMode="auto">
          <a:xfrm>
            <a:off x="2209800" y="2057400"/>
            <a:ext cx="0" cy="4495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02" name="Text Box 25">
            <a:extLst>
              <a:ext uri="{FF2B5EF4-FFF2-40B4-BE49-F238E27FC236}">
                <a16:creationId xmlns:a16="http://schemas.microsoft.com/office/drawing/2014/main" id="{81D21C34-A612-4B2D-BB9A-6B77B6BE4D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7244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5</a:t>
            </a:r>
          </a:p>
        </p:txBody>
      </p:sp>
      <p:sp>
        <p:nvSpPr>
          <p:cNvPr id="46103" name="Text Box 26">
            <a:extLst>
              <a:ext uri="{FF2B5EF4-FFF2-40B4-BE49-F238E27FC236}">
                <a16:creationId xmlns:a16="http://schemas.microsoft.com/office/drawing/2014/main" id="{D8B15577-3E42-4E72-9B50-DE059EEDB3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50895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6</a:t>
            </a:r>
          </a:p>
        </p:txBody>
      </p:sp>
      <p:sp>
        <p:nvSpPr>
          <p:cNvPr id="46104" name="Text Box 27">
            <a:extLst>
              <a:ext uri="{FF2B5EF4-FFF2-40B4-BE49-F238E27FC236}">
                <a16:creationId xmlns:a16="http://schemas.microsoft.com/office/drawing/2014/main" id="{4E67FB58-26C1-42AB-A138-98F1B21B08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54705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7</a:t>
            </a:r>
          </a:p>
        </p:txBody>
      </p:sp>
      <p:sp>
        <p:nvSpPr>
          <p:cNvPr id="46105" name="Text Box 28">
            <a:extLst>
              <a:ext uri="{FF2B5EF4-FFF2-40B4-BE49-F238E27FC236}">
                <a16:creationId xmlns:a16="http://schemas.microsoft.com/office/drawing/2014/main" id="{321B8788-BCE2-424D-A8A1-1280C2E65C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58515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8</a:t>
            </a:r>
          </a:p>
        </p:txBody>
      </p:sp>
      <p:sp>
        <p:nvSpPr>
          <p:cNvPr id="46106" name="Text Box 29">
            <a:extLst>
              <a:ext uri="{FF2B5EF4-FFF2-40B4-BE49-F238E27FC236}">
                <a16:creationId xmlns:a16="http://schemas.microsoft.com/office/drawing/2014/main" id="{45C0CFD1-9B1F-4BE3-ACA7-693B6F4B47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62325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9</a:t>
            </a:r>
          </a:p>
        </p:txBody>
      </p:sp>
      <p:sp>
        <p:nvSpPr>
          <p:cNvPr id="46107" name="Line 31">
            <a:extLst>
              <a:ext uri="{FF2B5EF4-FFF2-40B4-BE49-F238E27FC236}">
                <a16:creationId xmlns:a16="http://schemas.microsoft.com/office/drawing/2014/main" id="{FDF3EB3B-000F-476F-A838-E21FC92EB217}"/>
              </a:ext>
            </a:extLst>
          </p:cNvPr>
          <p:cNvSpPr>
            <a:spLocks noChangeShapeType="1"/>
          </p:cNvSpPr>
          <p:nvPr/>
        </p:nvSpPr>
        <p:spPr bwMode="auto">
          <a:xfrm>
            <a:off x="2209800" y="6537325"/>
            <a:ext cx="4648200" cy="158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08" name="Text Box 33">
            <a:extLst>
              <a:ext uri="{FF2B5EF4-FFF2-40B4-BE49-F238E27FC236}">
                <a16:creationId xmlns:a16="http://schemas.microsoft.com/office/drawing/2014/main" id="{D6F41C7B-A8BE-4BCA-8991-2B2562EA5A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2600" y="2438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S</a:t>
            </a:r>
          </a:p>
        </p:txBody>
      </p:sp>
      <p:sp>
        <p:nvSpPr>
          <p:cNvPr id="46109" name="Text Box 34">
            <a:extLst>
              <a:ext uri="{FF2B5EF4-FFF2-40B4-BE49-F238E27FC236}">
                <a16:creationId xmlns:a16="http://schemas.microsoft.com/office/drawing/2014/main" id="{D6EF73EB-A051-4D07-B357-CA941729FF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4275" y="2438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C</a:t>
            </a:r>
          </a:p>
        </p:txBody>
      </p:sp>
      <p:sp>
        <p:nvSpPr>
          <p:cNvPr id="46110" name="Text Box 36">
            <a:extLst>
              <a:ext uri="{FF2B5EF4-FFF2-40B4-BE49-F238E27FC236}">
                <a16:creationId xmlns:a16="http://schemas.microsoft.com/office/drawing/2014/main" id="{34838224-6E4B-4E44-B299-EAD7639F33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213360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goto</a:t>
            </a:r>
          </a:p>
        </p:txBody>
      </p:sp>
      <p:sp>
        <p:nvSpPr>
          <p:cNvPr id="46111" name="Text Box 37">
            <a:extLst>
              <a:ext uri="{FF2B5EF4-FFF2-40B4-BE49-F238E27FC236}">
                <a16:creationId xmlns:a16="http://schemas.microsoft.com/office/drawing/2014/main" id="{CF038554-701A-4B4E-9F8F-A6DAC0D94C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2822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</a:t>
            </a:r>
          </a:p>
        </p:txBody>
      </p:sp>
      <p:sp>
        <p:nvSpPr>
          <p:cNvPr id="46112" name="Text Box 38">
            <a:extLst>
              <a:ext uri="{FF2B5EF4-FFF2-40B4-BE49-F238E27FC236}">
                <a16:creationId xmlns:a16="http://schemas.microsoft.com/office/drawing/2014/main" id="{826CDEFC-D91D-4536-A98E-6BA18A05A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2822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46113" name="Text Box 39">
            <a:extLst>
              <a:ext uri="{FF2B5EF4-FFF2-40B4-BE49-F238E27FC236}">
                <a16:creationId xmlns:a16="http://schemas.microsoft.com/office/drawing/2014/main" id="{23466BF5-E7F5-436B-AC2A-60CBC4524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2600" y="2819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1</a:t>
            </a:r>
          </a:p>
        </p:txBody>
      </p:sp>
      <p:sp>
        <p:nvSpPr>
          <p:cNvPr id="46114" name="Text Box 40">
            <a:extLst>
              <a:ext uri="{FF2B5EF4-FFF2-40B4-BE49-F238E27FC236}">
                <a16:creationId xmlns:a16="http://schemas.microsoft.com/office/drawing/2014/main" id="{B2F2D4D5-DD33-47B9-8BAB-FE18D7F007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4275" y="2819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2</a:t>
            </a:r>
          </a:p>
        </p:txBody>
      </p:sp>
      <p:sp>
        <p:nvSpPr>
          <p:cNvPr id="46115" name="Text Box 43">
            <a:extLst>
              <a:ext uri="{FF2B5EF4-FFF2-40B4-BE49-F238E27FC236}">
                <a16:creationId xmlns:a16="http://schemas.microsoft.com/office/drawing/2014/main" id="{16795ACE-95CE-46A6-BB06-6B22B7E788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32035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acc</a:t>
            </a:r>
          </a:p>
        </p:txBody>
      </p:sp>
      <p:sp>
        <p:nvSpPr>
          <p:cNvPr id="46116" name="Text Box 44">
            <a:extLst>
              <a:ext uri="{FF2B5EF4-FFF2-40B4-BE49-F238E27FC236}">
                <a16:creationId xmlns:a16="http://schemas.microsoft.com/office/drawing/2014/main" id="{B49F28CE-0F24-4EB5-B3F4-B681B68FA6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2125" y="35655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s6</a:t>
            </a:r>
          </a:p>
        </p:txBody>
      </p:sp>
      <p:sp>
        <p:nvSpPr>
          <p:cNvPr id="46117" name="Text Box 45">
            <a:extLst>
              <a:ext uri="{FF2B5EF4-FFF2-40B4-BE49-F238E27FC236}">
                <a16:creationId xmlns:a16="http://schemas.microsoft.com/office/drawing/2014/main" id="{9C67CD1C-E7C4-4A41-84AE-F3092D4542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35655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s7</a:t>
            </a:r>
          </a:p>
        </p:txBody>
      </p:sp>
      <p:sp>
        <p:nvSpPr>
          <p:cNvPr id="46118" name="Text Box 52">
            <a:extLst>
              <a:ext uri="{FF2B5EF4-FFF2-40B4-BE49-F238E27FC236}">
                <a16:creationId xmlns:a16="http://schemas.microsoft.com/office/drawing/2014/main" id="{86B8F4CD-36F3-4C3F-9C69-8F87666065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4346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46119" name="Text Box 53">
            <a:extLst>
              <a:ext uri="{FF2B5EF4-FFF2-40B4-BE49-F238E27FC236}">
                <a16:creationId xmlns:a16="http://schemas.microsoft.com/office/drawing/2014/main" id="{3C8CF7E1-9490-482B-85A4-3457CC3C02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4346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46120" name="Text Box 54">
            <a:extLst>
              <a:ext uri="{FF2B5EF4-FFF2-40B4-BE49-F238E27FC236}">
                <a16:creationId xmlns:a16="http://schemas.microsoft.com/office/drawing/2014/main" id="{B4F7570F-A31F-473F-B0BA-E5057AB962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3581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5</a:t>
            </a:r>
          </a:p>
        </p:txBody>
      </p:sp>
      <p:sp>
        <p:nvSpPr>
          <p:cNvPr id="46121" name="Text Box 55">
            <a:extLst>
              <a:ext uri="{FF2B5EF4-FFF2-40B4-BE49-F238E27FC236}">
                <a16:creationId xmlns:a16="http://schemas.microsoft.com/office/drawing/2014/main" id="{F40A7360-96BE-4E28-B82B-2BDC48E49F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3962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8</a:t>
            </a:r>
          </a:p>
        </p:txBody>
      </p:sp>
      <p:sp>
        <p:nvSpPr>
          <p:cNvPr id="46122" name="Text Box 58">
            <a:extLst>
              <a:ext uri="{FF2B5EF4-FFF2-40B4-BE49-F238E27FC236}">
                <a16:creationId xmlns:a16="http://schemas.microsoft.com/office/drawing/2014/main" id="{CED03051-E01D-47EB-824A-E63E548D63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54563" y="47275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46123" name="Text Box 63">
            <a:extLst>
              <a:ext uri="{FF2B5EF4-FFF2-40B4-BE49-F238E27FC236}">
                <a16:creationId xmlns:a16="http://schemas.microsoft.com/office/drawing/2014/main" id="{35EFE521-E193-4DA2-B10C-A7C153AD90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4275" y="50863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9</a:t>
            </a:r>
          </a:p>
        </p:txBody>
      </p:sp>
      <p:sp>
        <p:nvSpPr>
          <p:cNvPr id="46124" name="Text Box 65">
            <a:extLst>
              <a:ext uri="{FF2B5EF4-FFF2-40B4-BE49-F238E27FC236}">
                <a16:creationId xmlns:a16="http://schemas.microsoft.com/office/drawing/2014/main" id="{9DDA5D23-4B7E-4EB8-9B6D-BE8758BACA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54705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46125" name="Text Box 70">
            <a:extLst>
              <a:ext uri="{FF2B5EF4-FFF2-40B4-BE49-F238E27FC236}">
                <a16:creationId xmlns:a16="http://schemas.microsoft.com/office/drawing/2014/main" id="{C192403B-DF48-4A1F-BFD4-7BB9016BED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62134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46126" name="Text Box 82">
            <a:extLst>
              <a:ext uri="{FF2B5EF4-FFF2-40B4-BE49-F238E27FC236}">
                <a16:creationId xmlns:a16="http://schemas.microsoft.com/office/drawing/2014/main" id="{34B5890E-C74F-437E-A6F2-187E0E99D0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3962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</a:t>
            </a:r>
          </a:p>
        </p:txBody>
      </p:sp>
      <p:sp>
        <p:nvSpPr>
          <p:cNvPr id="46127" name="Text Box 83">
            <a:extLst>
              <a:ext uri="{FF2B5EF4-FFF2-40B4-BE49-F238E27FC236}">
                <a16:creationId xmlns:a16="http://schemas.microsoft.com/office/drawing/2014/main" id="{A847FA43-69C4-4DED-A00A-A8CE75FCC4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39624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46128" name="Text Box 84">
            <a:extLst>
              <a:ext uri="{FF2B5EF4-FFF2-40B4-BE49-F238E27FC236}">
                <a16:creationId xmlns:a16="http://schemas.microsoft.com/office/drawing/2014/main" id="{151128A1-7635-4492-BA58-2958047915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2125" y="50895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s6</a:t>
            </a:r>
          </a:p>
        </p:txBody>
      </p:sp>
      <p:sp>
        <p:nvSpPr>
          <p:cNvPr id="46129" name="Text Box 85">
            <a:extLst>
              <a:ext uri="{FF2B5EF4-FFF2-40B4-BE49-F238E27FC236}">
                <a16:creationId xmlns:a16="http://schemas.microsoft.com/office/drawing/2014/main" id="{81C9EBB4-531B-4F07-9717-E84586D6F8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50895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s7</a:t>
            </a:r>
          </a:p>
        </p:txBody>
      </p:sp>
      <p:sp>
        <p:nvSpPr>
          <p:cNvPr id="46130" name="Text Box 86">
            <a:extLst>
              <a:ext uri="{FF2B5EF4-FFF2-40B4-BE49-F238E27FC236}">
                <a16:creationId xmlns:a16="http://schemas.microsoft.com/office/drawing/2014/main" id="{0941D4E8-CCA1-4509-A0C9-5828B5C6A4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58515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46131" name="Text Box 87">
            <a:extLst>
              <a:ext uri="{FF2B5EF4-FFF2-40B4-BE49-F238E27FC236}">
                <a16:creationId xmlns:a16="http://schemas.microsoft.com/office/drawing/2014/main" id="{793BB050-F1AC-4F41-9DE6-07B4514622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58515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53378107-3D52-46F6-84F9-024ABA94B4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06"/>
    </mc:Choice>
    <mc:Fallback>
      <p:transition spd="slow" advTm="20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68DE52-EBDE-4B9D-9CB8-0F0608ECD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预习作业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625922-AB74-4EE9-8FF0-88CA55CE5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对本节文法，分别用</a:t>
            </a:r>
            <a:r>
              <a:rPr lang="en-US" altLang="zh-CN" dirty="0"/>
              <a:t>SLR</a:t>
            </a:r>
            <a:r>
              <a:rPr lang="zh-CN" altLang="en-US" dirty="0"/>
              <a:t>分析方法和规范</a:t>
            </a:r>
            <a:r>
              <a:rPr lang="en-US" altLang="zh-CN" dirty="0"/>
              <a:t>LR</a:t>
            </a:r>
            <a:r>
              <a:rPr lang="zh-CN" altLang="en-US" dirty="0"/>
              <a:t>分析方法分析符号串</a:t>
            </a:r>
            <a:r>
              <a:rPr lang="en-US" altLang="zh-CN" dirty="0" err="1"/>
              <a:t>ccd</a:t>
            </a:r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D279CA1D-DCBE-4CBA-93D4-0FBCAE84675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219640" y="1858680"/>
              <a:ext cx="2005200" cy="64116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D279CA1D-DCBE-4CBA-93D4-0FBCAE8467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10280" y="1849320"/>
                <a:ext cx="2023920" cy="6598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EC92FC9F-1817-410A-817F-DB92A1F223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373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927"/>
    </mc:Choice>
    <mc:Fallback>
      <p:transition spd="slow" advTm="42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87A6046E-4AF5-441C-BEE5-557B4EBB54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4.39  SLR(1)</a:t>
            </a:r>
            <a:r>
              <a:rPr lang="zh-CN" altLang="en-US"/>
              <a:t>分析表冲突</a:t>
            </a:r>
            <a:r>
              <a:rPr lang="en-US" altLang="zh-CN"/>
              <a:t>(</a:t>
            </a:r>
            <a:r>
              <a:rPr lang="zh-CN" altLang="en-US"/>
              <a:t>续</a:t>
            </a:r>
            <a:r>
              <a:rPr lang="en-US" altLang="zh-CN"/>
              <a:t>)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926F50A9-7404-49E7-A253-DFF17E39C1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400"/>
              <a:t>I</a:t>
            </a:r>
            <a:r>
              <a:rPr kumimoji="0" lang="en-US" altLang="zh-CN" sz="2400" baseline="-25000"/>
              <a:t>0</a:t>
            </a:r>
            <a:r>
              <a:rPr kumimoji="0" lang="en-US" altLang="zh-CN" sz="2400"/>
              <a:t>={</a:t>
            </a:r>
            <a:r>
              <a:rPr kumimoji="0" lang="en-US" altLang="zh-CN" sz="2400" b="1"/>
              <a:t>S’</a:t>
            </a:r>
            <a:r>
              <a:rPr kumimoji="0" lang="en-US" altLang="zh-CN" sz="2400" b="1">
                <a:sym typeface="Symbol" panose="05050102010706020507" pitchFamily="18" charset="2"/>
              </a:rPr>
              <a:t>·S , </a:t>
            </a:r>
            <a:r>
              <a:rPr kumimoji="0" lang="en-US" altLang="zh-CN" sz="2400" b="1"/>
              <a:t>S</a:t>
            </a:r>
            <a:r>
              <a:rPr kumimoji="0" lang="en-US" altLang="zh-CN" sz="2400" b="1">
                <a:sym typeface="Symbol" panose="05050102010706020507" pitchFamily="18" charset="2"/>
              </a:rPr>
              <a:t>·L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=</a:t>
            </a:r>
            <a:r>
              <a:rPr kumimoji="0" lang="en-US" altLang="zh-CN" sz="2400" b="1">
                <a:sym typeface="Symbol" panose="05050102010706020507" pitchFamily="18" charset="2"/>
              </a:rPr>
              <a:t> R , </a:t>
            </a:r>
            <a:r>
              <a:rPr kumimoji="0" lang="en-US" altLang="zh-CN" sz="2400" b="1"/>
              <a:t>S</a:t>
            </a:r>
            <a:r>
              <a:rPr kumimoji="0" lang="en-US" altLang="zh-CN" sz="2400" b="1">
                <a:sym typeface="Symbol" panose="05050102010706020507" pitchFamily="18" charset="2"/>
              </a:rPr>
              <a:t>·R , L·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R , </a:t>
            </a:r>
            <a:br>
              <a:rPr kumimoji="0" lang="en-US" altLang="zh-CN" sz="2400" b="1">
                <a:sym typeface="Symbol" panose="05050102010706020507" pitchFamily="18" charset="2"/>
              </a:rPr>
            </a:br>
            <a:r>
              <a:rPr kumimoji="0" lang="en-US" altLang="zh-CN" sz="2400" b="1">
                <a:sym typeface="Symbol" panose="05050102010706020507" pitchFamily="18" charset="2"/>
              </a:rPr>
              <a:t>		L·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kumimoji="0" lang="en-US" altLang="zh-CN" sz="2400" b="1">
                <a:sym typeface="Symbol" panose="05050102010706020507" pitchFamily="18" charset="2"/>
              </a:rPr>
              <a:t> , R·L</a:t>
            </a:r>
            <a:r>
              <a:rPr kumimoji="0" lang="en-US" altLang="zh-CN" sz="24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400"/>
              <a:t>I</a:t>
            </a:r>
            <a:r>
              <a:rPr kumimoji="0" lang="en-US" altLang="zh-CN" sz="2400" baseline="-25000"/>
              <a:t>1</a:t>
            </a:r>
            <a:r>
              <a:rPr kumimoji="0" lang="en-US" altLang="zh-CN" sz="2400"/>
              <a:t> = {</a:t>
            </a:r>
            <a:r>
              <a:rPr kumimoji="0" lang="en-US" altLang="zh-CN" sz="2400" b="1"/>
              <a:t>S’ </a:t>
            </a:r>
            <a:r>
              <a:rPr kumimoji="0" lang="en-US" altLang="zh-CN" sz="2400" b="1">
                <a:sym typeface="Symbol" panose="05050102010706020507" pitchFamily="18" charset="2"/>
              </a:rPr>
              <a:t> S· </a:t>
            </a:r>
            <a:r>
              <a:rPr kumimoji="0" lang="en-US" altLang="zh-CN" sz="24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400"/>
              <a:t>I</a:t>
            </a:r>
            <a:r>
              <a:rPr kumimoji="0" lang="en-US" altLang="zh-CN" sz="2400" baseline="-25000"/>
              <a:t>2</a:t>
            </a:r>
            <a:r>
              <a:rPr kumimoji="0" lang="en-US" altLang="zh-CN" sz="2400"/>
              <a:t> = {</a:t>
            </a:r>
            <a:r>
              <a:rPr kumimoji="0" lang="en-US" altLang="zh-CN" sz="2400" b="1"/>
              <a:t>S </a:t>
            </a:r>
            <a:r>
              <a:rPr kumimoji="0" lang="en-US" altLang="zh-CN" sz="2400" b="1">
                <a:sym typeface="Symbol" panose="05050102010706020507" pitchFamily="18" charset="2"/>
              </a:rPr>
              <a:t> L ·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=</a:t>
            </a:r>
            <a:r>
              <a:rPr kumimoji="0" lang="en-US" altLang="zh-CN" sz="2400" b="1">
                <a:sym typeface="Symbol" panose="05050102010706020507" pitchFamily="18" charset="2"/>
              </a:rPr>
              <a:t> R , R  L · </a:t>
            </a:r>
            <a:r>
              <a:rPr kumimoji="0" lang="en-US" altLang="zh-CN" sz="24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400"/>
              <a:t>I</a:t>
            </a:r>
            <a:r>
              <a:rPr kumimoji="0" lang="en-US" altLang="zh-CN" sz="2400" baseline="-25000"/>
              <a:t>3</a:t>
            </a:r>
            <a:r>
              <a:rPr kumimoji="0" lang="en-US" altLang="zh-CN" sz="2400"/>
              <a:t> = {</a:t>
            </a:r>
            <a:r>
              <a:rPr kumimoji="0" lang="en-US" altLang="zh-CN" sz="2400" b="1"/>
              <a:t>S </a:t>
            </a:r>
            <a:r>
              <a:rPr kumimoji="0" lang="en-US" altLang="zh-CN" sz="2400" b="1">
                <a:sym typeface="Symbol" panose="05050102010706020507" pitchFamily="18" charset="2"/>
              </a:rPr>
              <a:t> R·</a:t>
            </a:r>
            <a:r>
              <a:rPr kumimoji="0" lang="en-US" altLang="zh-CN" sz="24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400"/>
              <a:t>I</a:t>
            </a:r>
            <a:r>
              <a:rPr kumimoji="0" lang="en-US" altLang="zh-CN" sz="2400" baseline="-25000"/>
              <a:t>4</a:t>
            </a:r>
            <a:r>
              <a:rPr kumimoji="0" lang="en-US" altLang="zh-CN" sz="2400"/>
              <a:t> = {</a:t>
            </a:r>
            <a:r>
              <a:rPr kumimoji="0" lang="en-US" altLang="zh-CN" sz="2400" b="1"/>
              <a:t>L </a:t>
            </a:r>
            <a:r>
              <a:rPr kumimoji="0" lang="en-US" altLang="zh-CN" sz="2400" b="1">
                <a:sym typeface="Symbol" panose="05050102010706020507" pitchFamily="18" charset="2"/>
              </a:rPr>
              <a:t>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·R , R  ·L , L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R , L ·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  <a:r>
              <a:rPr kumimoji="0" lang="en-US" altLang="zh-CN" sz="24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400"/>
              <a:t>I</a:t>
            </a:r>
            <a:r>
              <a:rPr kumimoji="0" lang="en-US" altLang="zh-CN" sz="2400" baseline="-25000"/>
              <a:t>5</a:t>
            </a:r>
            <a:r>
              <a:rPr kumimoji="0" lang="en-US" altLang="zh-CN" sz="2400"/>
              <a:t> = {</a:t>
            </a:r>
            <a:r>
              <a:rPr kumimoji="0" lang="en-US" altLang="zh-CN" sz="2400" b="1">
                <a:sym typeface="Symbol" panose="05050102010706020507" pitchFamily="18" charset="2"/>
              </a:rPr>
              <a:t>L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kumimoji="0" lang="en-US" altLang="zh-CN" sz="2400" b="1">
                <a:sym typeface="Symbol" panose="05050102010706020507" pitchFamily="18" charset="2"/>
              </a:rPr>
              <a:t>· </a:t>
            </a:r>
            <a:r>
              <a:rPr kumimoji="0" lang="en-US" altLang="zh-CN" sz="24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400"/>
              <a:t>I</a:t>
            </a:r>
            <a:r>
              <a:rPr kumimoji="0" lang="en-US" altLang="zh-CN" sz="2400" baseline="-25000"/>
              <a:t>6</a:t>
            </a:r>
            <a:r>
              <a:rPr kumimoji="0" lang="en-US" altLang="zh-CN" sz="2400"/>
              <a:t> = {</a:t>
            </a:r>
            <a:r>
              <a:rPr kumimoji="0" lang="en-US" altLang="zh-CN" sz="2400" b="1"/>
              <a:t>S </a:t>
            </a:r>
            <a:r>
              <a:rPr kumimoji="0" lang="en-US" altLang="zh-CN" sz="2400" b="1">
                <a:sym typeface="Symbol" panose="05050102010706020507" pitchFamily="18" charset="2"/>
              </a:rPr>
              <a:t> L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= </a:t>
            </a:r>
            <a:r>
              <a:rPr kumimoji="0" lang="en-US" altLang="zh-CN" sz="2400" b="1">
                <a:sym typeface="Symbol" panose="05050102010706020507" pitchFamily="18" charset="2"/>
              </a:rPr>
              <a:t>· R , R  ·L , L  ·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R , L ·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  <a:r>
              <a:rPr kumimoji="0" lang="en-US" altLang="zh-CN" sz="24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400"/>
              <a:t>I</a:t>
            </a:r>
            <a:r>
              <a:rPr kumimoji="0" lang="en-US" altLang="zh-CN" sz="2400" baseline="-25000"/>
              <a:t>7</a:t>
            </a:r>
            <a:r>
              <a:rPr kumimoji="0" lang="en-US" altLang="zh-CN" sz="2400"/>
              <a:t> = {</a:t>
            </a:r>
            <a:r>
              <a:rPr kumimoji="0" lang="en-US" altLang="zh-CN" sz="2400" b="1">
                <a:sym typeface="Symbol" panose="05050102010706020507" pitchFamily="18" charset="2"/>
              </a:rPr>
              <a:t>L 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400" b="1">
                <a:sym typeface="Symbol" panose="05050102010706020507" pitchFamily="18" charset="2"/>
              </a:rPr>
              <a:t> R·</a:t>
            </a:r>
            <a:r>
              <a:rPr kumimoji="0" lang="en-US" altLang="zh-CN" sz="24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400"/>
              <a:t>I</a:t>
            </a:r>
            <a:r>
              <a:rPr kumimoji="0" lang="en-US" altLang="zh-CN" sz="2400" baseline="-25000"/>
              <a:t>8</a:t>
            </a:r>
            <a:r>
              <a:rPr kumimoji="0" lang="en-US" altLang="zh-CN" sz="2400"/>
              <a:t> = {</a:t>
            </a:r>
            <a:r>
              <a:rPr kumimoji="0" lang="en-US" altLang="zh-CN" sz="2400" b="1">
                <a:sym typeface="Symbol" panose="05050102010706020507" pitchFamily="18" charset="2"/>
              </a:rPr>
              <a:t>R  L ·</a:t>
            </a:r>
            <a:r>
              <a:rPr kumimoji="0" lang="en-US" altLang="zh-CN" sz="24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400"/>
              <a:t>I</a:t>
            </a:r>
            <a:r>
              <a:rPr kumimoji="0" lang="en-US" altLang="zh-CN" sz="2400" baseline="-25000"/>
              <a:t>9</a:t>
            </a:r>
            <a:r>
              <a:rPr kumimoji="0" lang="en-US" altLang="zh-CN" sz="2400"/>
              <a:t> = {</a:t>
            </a:r>
            <a:r>
              <a:rPr kumimoji="0" lang="en-US" altLang="zh-CN" sz="2400" b="1"/>
              <a:t>S</a:t>
            </a:r>
            <a:r>
              <a:rPr kumimoji="0" lang="en-US" altLang="zh-CN" sz="2400" b="1">
                <a:sym typeface="Symbol" panose="05050102010706020507" pitchFamily="18" charset="2"/>
              </a:rPr>
              <a:t>L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=</a:t>
            </a:r>
            <a:r>
              <a:rPr kumimoji="0" lang="en-US" altLang="zh-CN" sz="2400" b="1">
                <a:sym typeface="Symbol" panose="05050102010706020507" pitchFamily="18" charset="2"/>
              </a:rPr>
              <a:t> R·</a:t>
            </a:r>
            <a:r>
              <a:rPr kumimoji="0" lang="en-US" altLang="zh-CN" sz="2400"/>
              <a:t>}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544EB3D-23A2-46AD-8759-5E0CCABEBC6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466640"/>
              <a:ext cx="6801120" cy="34344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544EB3D-23A2-46AD-8759-5E0CCABEBC6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457280"/>
                <a:ext cx="6819840" cy="3453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A54BEB9-6990-4010-BEFC-6C6473BE19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365"/>
    </mc:Choice>
    <mc:Fallback>
      <p:transition spd="slow" advTm="160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61F52549-6366-4BED-AF06-BA8B93233C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4.39  SLR(1)</a:t>
            </a:r>
            <a:r>
              <a:rPr lang="zh-CN" altLang="en-US"/>
              <a:t>分析表冲突</a:t>
            </a:r>
            <a:r>
              <a:rPr lang="en-US" altLang="zh-CN"/>
              <a:t>(</a:t>
            </a:r>
            <a:r>
              <a:rPr lang="zh-CN" altLang="en-US"/>
              <a:t>续</a:t>
            </a:r>
            <a:r>
              <a:rPr lang="en-US" altLang="zh-CN"/>
              <a:t>)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CF8EEE1A-C10C-4C35-A31E-1B0D42D158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marL="381000" indent="-381000" eaLnBrk="1" hangingPunct="1"/>
            <a:r>
              <a:rPr kumimoji="0" lang="en-US" altLang="zh-CN" sz="2800"/>
              <a:t>I</a:t>
            </a:r>
            <a:r>
              <a:rPr kumimoji="0" lang="en-US" altLang="zh-CN" sz="2800" baseline="-25000"/>
              <a:t>2</a:t>
            </a:r>
            <a:r>
              <a:rPr kumimoji="0" lang="en-US" altLang="zh-CN" sz="2800"/>
              <a:t> = {</a:t>
            </a:r>
            <a:r>
              <a:rPr kumimoji="0" lang="en-US" altLang="zh-CN" sz="2800" b="1"/>
              <a:t>S </a:t>
            </a:r>
            <a:r>
              <a:rPr kumimoji="0" lang="en-US" altLang="zh-CN" sz="2800" b="1">
                <a:sym typeface="Symbol" panose="05050102010706020507" pitchFamily="18" charset="2"/>
              </a:rPr>
              <a:t> L · </a:t>
            </a:r>
            <a:r>
              <a:rPr kumimoji="0"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=</a:t>
            </a:r>
            <a:r>
              <a:rPr kumimoji="0" lang="en-US" altLang="zh-CN" sz="2800" b="1">
                <a:sym typeface="Symbol" panose="05050102010706020507" pitchFamily="18" charset="2"/>
              </a:rPr>
              <a:t> R , R  L · </a:t>
            </a:r>
            <a:r>
              <a:rPr kumimoji="0" lang="en-US" altLang="zh-CN" sz="2800"/>
              <a:t>}</a:t>
            </a:r>
          </a:p>
          <a:p>
            <a:pPr marL="857250" lvl="1" eaLnBrk="1" hangingPunct="1"/>
            <a:r>
              <a:rPr kumimoji="0" lang="en-US" altLang="zh-CN" sz="2400" b="1"/>
              <a:t>S </a:t>
            </a:r>
            <a:r>
              <a:rPr kumimoji="0" lang="en-US" altLang="zh-CN" sz="2400" b="1">
                <a:sym typeface="Symbol" panose="05050102010706020507" pitchFamily="18" charset="2"/>
              </a:rPr>
              <a:t> L · 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=</a:t>
            </a:r>
            <a:r>
              <a:rPr kumimoji="0" lang="en-US" altLang="zh-CN" sz="2400" b="1">
                <a:sym typeface="Symbol" panose="05050102010706020507" pitchFamily="18" charset="2"/>
              </a:rPr>
              <a:t> R </a:t>
            </a:r>
            <a:r>
              <a:rPr kumimoji="0" lang="en-US" altLang="zh-CN" sz="2400">
                <a:sym typeface="Wingdings" panose="05000000000000000000" pitchFamily="2" charset="2"/>
              </a:rPr>
              <a:t> action[2, =] = s6</a:t>
            </a:r>
          </a:p>
          <a:p>
            <a:pPr marL="857250" lvl="1" eaLnBrk="1" hangingPunct="1"/>
            <a:r>
              <a:rPr kumimoji="0" lang="en-US" altLang="zh-CN" sz="2400" b="1">
                <a:sym typeface="Symbol" panose="05050102010706020507" pitchFamily="18" charset="2"/>
              </a:rPr>
              <a:t>R  L ·</a:t>
            </a:r>
            <a:r>
              <a:rPr kumimoji="0" lang="en-US" altLang="zh-CN" sz="2400">
                <a:sym typeface="Symbol" panose="05050102010706020507" pitchFamily="18" charset="2"/>
              </a:rPr>
              <a:t>, =</a:t>
            </a:r>
            <a:r>
              <a:rPr kumimoji="0" lang="en-US" altLang="zh-CN" sz="2400">
                <a:latin typeface="宋体" panose="02010600030101010101" pitchFamily="2" charset="-122"/>
                <a:sym typeface="Symbol" panose="05050102010706020507" pitchFamily="18" charset="2"/>
              </a:rPr>
              <a:t>∈</a:t>
            </a:r>
            <a:r>
              <a:rPr kumimoji="0" lang="en-US" altLang="zh-CN" sz="2400">
                <a:sym typeface="Symbol" panose="05050102010706020507" pitchFamily="18" charset="2"/>
              </a:rPr>
              <a:t>FOLLOW(R)</a:t>
            </a:r>
            <a:br>
              <a:rPr kumimoji="0" lang="en-US" altLang="zh-CN" sz="2400">
                <a:sym typeface="Symbol" panose="05050102010706020507" pitchFamily="18" charset="2"/>
              </a:rPr>
            </a:br>
            <a:r>
              <a:rPr kumimoji="0" lang="en-US" altLang="zh-CN" sz="2400">
                <a:sym typeface="Wingdings" panose="05000000000000000000" pitchFamily="2" charset="2"/>
              </a:rPr>
              <a:t> action[2, =] = r5</a:t>
            </a:r>
          </a:p>
          <a:p>
            <a:pPr marL="857250" lvl="1" eaLnBrk="1" hangingPunct="1"/>
            <a:r>
              <a:rPr kumimoji="0" lang="zh-CN" altLang="en-US" sz="2400">
                <a:sym typeface="Wingdings" panose="05000000000000000000" pitchFamily="2" charset="2"/>
              </a:rPr>
              <a:t>移进</a:t>
            </a:r>
            <a:r>
              <a:rPr kumimoji="0" lang="en-US" altLang="zh-CN" sz="2400">
                <a:sym typeface="Wingdings" panose="05000000000000000000" pitchFamily="2" charset="2"/>
              </a:rPr>
              <a:t>/</a:t>
            </a:r>
            <a:r>
              <a:rPr kumimoji="0" lang="zh-CN" altLang="en-US" sz="2400">
                <a:sym typeface="Wingdings" panose="05000000000000000000" pitchFamily="2" charset="2"/>
              </a:rPr>
              <a:t>归约冲突</a:t>
            </a:r>
          </a:p>
          <a:p>
            <a:pPr marL="381000" indent="-381000" eaLnBrk="1" hangingPunct="1"/>
            <a:r>
              <a:rPr kumimoji="0" lang="zh-CN" altLang="en-US" sz="2800">
                <a:sym typeface="Symbol" panose="05050102010706020507" pitchFamily="18" charset="2"/>
              </a:rPr>
              <a:t>分析实例： </a:t>
            </a:r>
            <a:r>
              <a:rPr lang="en-US" altLang="zh-CN" sz="2800" b="1">
                <a:solidFill>
                  <a:schemeClr val="accent2"/>
                </a:solidFill>
              </a:rPr>
              <a:t>id=id</a:t>
            </a:r>
          </a:p>
          <a:p>
            <a:pPr marL="381000" indent="-381000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$0				</a:t>
            </a:r>
            <a:r>
              <a:rPr kumimoji="0" lang="en-US" altLang="zh-CN" sz="2400" b="1">
                <a:solidFill>
                  <a:schemeClr val="accent2"/>
                </a:solidFill>
              </a:rPr>
              <a:t>id=id</a:t>
            </a:r>
            <a:r>
              <a:rPr kumimoji="0" lang="en-US" altLang="zh-CN" sz="2400" b="1"/>
              <a:t>$		s5</a:t>
            </a:r>
          </a:p>
          <a:p>
            <a:pPr marL="381000" indent="-381000"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$0</a:t>
            </a:r>
            <a:r>
              <a:rPr kumimoji="0" lang="en-US" altLang="zh-CN" sz="2400" b="1">
                <a:solidFill>
                  <a:schemeClr val="accent2"/>
                </a:solidFill>
              </a:rPr>
              <a:t>id</a:t>
            </a:r>
            <a:r>
              <a:rPr kumimoji="0" lang="en-US" altLang="zh-CN" sz="2400" b="1"/>
              <a:t>5</a:t>
            </a:r>
            <a:r>
              <a:rPr kumimoji="0" lang="en-US" altLang="zh-CN" sz="2400" b="1">
                <a:solidFill>
                  <a:schemeClr val="accent2"/>
                </a:solidFill>
              </a:rPr>
              <a:t>			=id</a:t>
            </a:r>
            <a:r>
              <a:rPr kumimoji="0" lang="en-US" altLang="zh-CN" sz="2400" b="1"/>
              <a:t>$</a:t>
            </a:r>
            <a:r>
              <a:rPr kumimoji="0" lang="en-US" altLang="zh-CN" sz="2400" b="1">
                <a:solidFill>
                  <a:schemeClr val="accent2"/>
                </a:solidFill>
              </a:rPr>
              <a:t>			</a:t>
            </a:r>
            <a:r>
              <a:rPr kumimoji="0" lang="en-US" altLang="zh-CN" sz="2400" b="1">
                <a:solidFill>
                  <a:srgbClr val="FF3300"/>
                </a:solidFill>
              </a:rPr>
              <a:t>r</a:t>
            </a:r>
            <a:r>
              <a:rPr kumimoji="0" lang="en-US" altLang="zh-CN" sz="2400" b="1"/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L 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kumimoji="0" lang="en-US" altLang="zh-CN" sz="2400" b="1">
                <a:sym typeface="Symbol" panose="05050102010706020507" pitchFamily="18" charset="2"/>
              </a:rPr>
              <a:t> </a:t>
            </a:r>
            <a:endParaRPr kumimoji="0" lang="en-US" altLang="zh-CN" sz="2400" b="1"/>
          </a:p>
          <a:p>
            <a:pPr marL="381000" indent="-381000"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$0L2</a:t>
            </a:r>
            <a:r>
              <a:rPr kumimoji="0" lang="en-US" altLang="zh-CN" sz="2400" b="1">
                <a:solidFill>
                  <a:schemeClr val="accent2"/>
                </a:solidFill>
              </a:rPr>
              <a:t>			=id</a:t>
            </a:r>
            <a:r>
              <a:rPr kumimoji="0" lang="en-US" altLang="zh-CN" sz="2400" b="1"/>
              <a:t>$</a:t>
            </a:r>
            <a:r>
              <a:rPr kumimoji="0" lang="en-US" altLang="zh-CN" sz="2400" b="1">
                <a:solidFill>
                  <a:schemeClr val="accent2"/>
                </a:solidFill>
              </a:rPr>
              <a:t>			</a:t>
            </a:r>
            <a:r>
              <a:rPr kumimoji="0" lang="zh-CN" altLang="en-US" sz="2400" b="1"/>
              <a:t>冲突</a:t>
            </a:r>
            <a:r>
              <a:rPr kumimoji="0" lang="en-US" altLang="zh-CN" sz="2400" b="1"/>
              <a:t>…</a:t>
            </a:r>
            <a:endParaRPr lang="en-US" altLang="zh-CN" sz="2400" b="1">
              <a:solidFill>
                <a:schemeClr val="accent2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02D7D3C-89A6-405D-AAD4-E75D8A2B9FC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12640" y="1481400"/>
              <a:ext cx="6755040" cy="49802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02D7D3C-89A6-405D-AAD4-E75D8A2B9F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3280" y="1472040"/>
                <a:ext cx="6773760" cy="4998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F2FDEEF-FD67-48F4-A2A8-100BD66DEA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662"/>
    </mc:Choice>
    <mc:Fallback>
      <p:transition spd="slow" advTm="322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026">
            <a:extLst>
              <a:ext uri="{FF2B5EF4-FFF2-40B4-BE49-F238E27FC236}">
                <a16:creationId xmlns:a16="http://schemas.microsoft.com/office/drawing/2014/main" id="{69BF256A-F901-42A2-9297-0AA47C37C0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4.39  SLR(1)</a:t>
            </a:r>
            <a:r>
              <a:rPr lang="zh-CN" altLang="en-US"/>
              <a:t>分析表冲突</a:t>
            </a:r>
            <a:r>
              <a:rPr lang="en-US" altLang="zh-CN"/>
              <a:t>(</a:t>
            </a:r>
            <a:r>
              <a:rPr lang="zh-CN" altLang="en-US"/>
              <a:t>续</a:t>
            </a:r>
            <a:r>
              <a:rPr lang="en-US" altLang="zh-CN"/>
              <a:t>)</a:t>
            </a:r>
          </a:p>
        </p:txBody>
      </p:sp>
      <p:sp>
        <p:nvSpPr>
          <p:cNvPr id="31747" name="Rectangle 1027">
            <a:extLst>
              <a:ext uri="{FF2B5EF4-FFF2-40B4-BE49-F238E27FC236}">
                <a16:creationId xmlns:a16="http://schemas.microsoft.com/office/drawing/2014/main" id="{3D8DDAAB-4252-4B05-9F60-19B7B25858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marL="381000" indent="-381000" eaLnBrk="1" hangingPunct="1"/>
            <a:r>
              <a:rPr kumimoji="0" lang="zh-CN" altLang="en-US" sz="2800"/>
              <a:t>应该进行哪个动作？</a:t>
            </a:r>
          </a:p>
          <a:p>
            <a:pPr marL="381000" indent="-381000" eaLnBrk="1" hangingPunct="1"/>
            <a:r>
              <a:rPr kumimoji="0" lang="en-US" altLang="zh-CN" sz="2800"/>
              <a:t>R</a:t>
            </a:r>
            <a:r>
              <a:rPr lang="en-US" altLang="zh-CN" sz="2800" b="1">
                <a:solidFill>
                  <a:schemeClr val="folHlink"/>
                </a:solidFill>
              </a:rPr>
              <a:t>=id</a:t>
            </a:r>
            <a:r>
              <a:rPr lang="zh-CN" altLang="en-US" sz="2800"/>
              <a:t>不是句型！</a:t>
            </a:r>
          </a:p>
          <a:p>
            <a:pPr marL="381000" indent="-381000" eaLnBrk="1" hangingPunct="1"/>
            <a:r>
              <a:rPr lang="en-US" altLang="zh-CN" sz="2800" b="1">
                <a:solidFill>
                  <a:schemeClr val="folHlink"/>
                </a:solidFill>
              </a:rPr>
              <a:t>=</a:t>
            </a:r>
            <a:r>
              <a:rPr lang="zh-CN" altLang="en-US" sz="2800"/>
              <a:t>可在</a:t>
            </a:r>
            <a:r>
              <a:rPr lang="en-US" altLang="zh-CN" sz="2800"/>
              <a:t>R</a:t>
            </a:r>
            <a:r>
              <a:rPr lang="zh-CN" altLang="en-US" sz="2800"/>
              <a:t>之后，但不是这种情况，只有</a:t>
            </a:r>
            <a:r>
              <a:rPr lang="en-US" altLang="zh-CN" sz="2800"/>
              <a:t>R</a:t>
            </a:r>
            <a:r>
              <a:rPr lang="zh-CN" altLang="en-US" sz="2800"/>
              <a:t>在</a:t>
            </a:r>
            <a:r>
              <a:rPr kumimoji="0" lang="zh-CN" altLang="en-US" sz="2800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lang="zh-CN" altLang="en-US" sz="2800"/>
              <a:t>之后的情况下才会发生</a:t>
            </a:r>
            <a:r>
              <a:rPr lang="en-US" altLang="zh-CN" sz="2800"/>
              <a:t>——</a:t>
            </a:r>
            <a:r>
              <a:rPr kumimoji="0" lang="en-US" altLang="zh-CN" sz="2800">
                <a:solidFill>
                  <a:schemeClr val="accent2"/>
                </a:solidFill>
                <a:sym typeface="Symbol" panose="05050102010706020507" pitchFamily="18" charset="2"/>
              </a:rPr>
              <a:t>*</a:t>
            </a:r>
            <a:r>
              <a:rPr kumimoji="0" lang="en-US" altLang="zh-CN" sz="2800"/>
              <a:t>R</a:t>
            </a:r>
            <a:r>
              <a:rPr lang="en-US" altLang="zh-CN" sz="2800" b="1">
                <a:solidFill>
                  <a:schemeClr val="folHlink"/>
                </a:solidFill>
              </a:rPr>
              <a:t>=id</a:t>
            </a:r>
          </a:p>
          <a:p>
            <a:pPr marL="381000" indent="-381000" eaLnBrk="1" hangingPunct="1"/>
            <a:r>
              <a:rPr lang="zh-CN" altLang="en-US" sz="2800"/>
              <a:t>冲突原因</a:t>
            </a:r>
            <a:br>
              <a:rPr lang="zh-CN" altLang="en-US" sz="2800"/>
            </a:br>
            <a:r>
              <a:rPr lang="en-US" altLang="zh-CN" sz="2800"/>
              <a:t>SLR</a:t>
            </a:r>
            <a:r>
              <a:rPr lang="zh-CN" altLang="en-US" sz="2800"/>
              <a:t>分析方法</a:t>
            </a:r>
            <a:r>
              <a:rPr lang="en-US" altLang="zh-CN" sz="2800"/>
              <a:t>——LR(0)+FOLLOW</a:t>
            </a:r>
            <a:r>
              <a:rPr lang="zh-CN" altLang="en-US" sz="2800"/>
              <a:t>的方法不够强大</a:t>
            </a:r>
            <a:br>
              <a:rPr lang="zh-CN" altLang="en-US" sz="2800"/>
            </a:br>
            <a:r>
              <a:rPr lang="zh-CN" altLang="en-US" sz="2800"/>
              <a:t>规范</a:t>
            </a:r>
            <a:r>
              <a:rPr lang="en-US" altLang="zh-CN" sz="2800"/>
              <a:t>LR</a:t>
            </a:r>
            <a:r>
              <a:rPr lang="zh-CN" altLang="en-US" sz="2800"/>
              <a:t>和</a:t>
            </a:r>
            <a:r>
              <a:rPr lang="en-US" altLang="zh-CN" sz="2800"/>
              <a:t>LALR</a:t>
            </a:r>
            <a:r>
              <a:rPr lang="zh-CN" altLang="en-US" sz="2800"/>
              <a:t>均可处理此文法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2EAB52F-9859-479E-AE39-953E2D870A3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18280" y="3636720"/>
              <a:ext cx="5341320" cy="14565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2EAB52F-9859-479E-AE39-953E2D870A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08920" y="3627360"/>
                <a:ext cx="5360040" cy="1475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79F7D25-59DD-43F2-80D9-19466E8DA1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298"/>
    </mc:Choice>
    <mc:Fallback>
      <p:transition spd="slow" advTm="135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28F5A187-DECB-45ED-A1AE-F7F3B33BF3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4.7.4  </a:t>
            </a:r>
            <a:r>
              <a:rPr lang="zh-CN" altLang="en-US"/>
              <a:t>构造规范</a:t>
            </a:r>
            <a:r>
              <a:rPr lang="en-US" altLang="zh-CN"/>
              <a:t>LR</a:t>
            </a:r>
            <a:r>
              <a:rPr lang="zh-CN" altLang="en-US"/>
              <a:t>分析表</a:t>
            </a:r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80A051BF-3507-46F7-B10A-EE72EEF93E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z="2800"/>
              <a:t>SLR</a:t>
            </a:r>
            <a:r>
              <a:rPr lang="zh-CN" altLang="en-US" sz="2800"/>
              <a:t>：若项目集</a:t>
            </a:r>
            <a:r>
              <a:rPr lang="en-US" altLang="zh-CN" sz="2800"/>
              <a:t>I</a:t>
            </a:r>
            <a:r>
              <a:rPr lang="en-US" altLang="zh-CN" sz="2800" baseline="-25000"/>
              <a:t>i</a:t>
            </a:r>
            <a:r>
              <a:rPr lang="zh-CN" altLang="en-US" sz="2800"/>
              <a:t>包含</a:t>
            </a:r>
            <a:r>
              <a:rPr lang="en-US" altLang="zh-CN" sz="2800">
                <a:sym typeface="Symbol" panose="05050102010706020507" pitchFamily="18" charset="2"/>
              </a:rPr>
              <a:t>[A·]</a:t>
            </a:r>
            <a:r>
              <a:rPr lang="zh-CN" altLang="en-US" sz="2800">
                <a:sym typeface="Symbol" panose="05050102010706020507" pitchFamily="18" charset="2"/>
              </a:rPr>
              <a:t>，且</a:t>
            </a:r>
            <a:r>
              <a:rPr lang="en-US" altLang="zh-CN" sz="2800">
                <a:sym typeface="Symbol" panose="05050102010706020507" pitchFamily="18" charset="2"/>
              </a:rPr>
              <a:t>a</a:t>
            </a:r>
            <a:r>
              <a:rPr lang="zh-CN" altLang="en-US" sz="2800">
                <a:sym typeface="Symbol" panose="05050102010706020507" pitchFamily="18" charset="2"/>
              </a:rPr>
              <a:t>在</a:t>
            </a:r>
            <a:r>
              <a:rPr lang="en-US" altLang="zh-CN" sz="2800">
                <a:sym typeface="Symbol" panose="05050102010706020507" pitchFamily="18" charset="2"/>
              </a:rPr>
              <a:t>FOLLOW(A)</a:t>
            </a:r>
            <a:r>
              <a:rPr lang="zh-CN" altLang="en-US" sz="2800">
                <a:sym typeface="Symbol" panose="05050102010706020507" pitchFamily="18" charset="2"/>
              </a:rPr>
              <a:t>中，则状态</a:t>
            </a:r>
            <a:r>
              <a:rPr lang="en-US" altLang="zh-CN" sz="2800">
                <a:sym typeface="Symbol" panose="05050102010706020507" pitchFamily="18" charset="2"/>
              </a:rPr>
              <a:t>i</a:t>
            </a:r>
            <a:r>
              <a:rPr lang="zh-CN" altLang="en-US" sz="2800">
                <a:sym typeface="Symbol" panose="05050102010706020507" pitchFamily="18" charset="2"/>
              </a:rPr>
              <a:t>进行归约</a:t>
            </a:r>
          </a:p>
          <a:p>
            <a:pPr eaLnBrk="1" hangingPunct="1"/>
            <a:r>
              <a:rPr lang="zh-CN" altLang="en-US" sz="2800">
                <a:sym typeface="Symbol" panose="05050102010706020507" pitchFamily="18" charset="2"/>
              </a:rPr>
              <a:t>但某些情况，当状态</a:t>
            </a:r>
            <a:r>
              <a:rPr lang="en-US" altLang="zh-CN" sz="2800">
                <a:sym typeface="Symbol" panose="05050102010706020507" pitchFamily="18" charset="2"/>
              </a:rPr>
              <a:t>i</a:t>
            </a:r>
            <a:r>
              <a:rPr lang="zh-CN" altLang="en-US" sz="2800">
                <a:sym typeface="Symbol" panose="05050102010706020507" pitchFamily="18" charset="2"/>
              </a:rPr>
              <a:t>在栈顶，活前缀</a:t>
            </a:r>
            <a:r>
              <a:rPr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ba</a:t>
            </a:r>
            <a:r>
              <a:rPr lang="zh-CN" altLang="en-US" sz="2800">
                <a:sym typeface="Symbol" panose="05050102010706020507" pitchFamily="18" charset="2"/>
              </a:rPr>
              <a:t>在栈中时，任何最右句型，都不可能是</a:t>
            </a:r>
            <a:r>
              <a:rPr lang="en-US" altLang="zh-CN" sz="2800">
                <a:sym typeface="Symbol" panose="05050102010706020507" pitchFamily="18" charset="2"/>
              </a:rPr>
              <a:t>…</a:t>
            </a:r>
            <a:r>
              <a:rPr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lang="en-US" altLang="zh-CN" sz="2800">
                <a:sym typeface="Symbol" panose="05050102010706020507" pitchFamily="18" charset="2"/>
              </a:rPr>
              <a:t>Aa…</a:t>
            </a:r>
            <a:r>
              <a:rPr lang="zh-CN" altLang="en-US" sz="2800">
                <a:sym typeface="Symbol" panose="05050102010706020507" pitchFamily="18" charset="2"/>
              </a:rPr>
              <a:t>的形式</a:t>
            </a:r>
          </a:p>
          <a:p>
            <a:pPr eaLnBrk="1" hangingPunct="1"/>
            <a:r>
              <a:rPr lang="zh-CN" altLang="en-US" sz="3600">
                <a:solidFill>
                  <a:srgbClr val="3333CC"/>
                </a:solidFill>
                <a:sym typeface="Symbol" panose="05050102010706020507" pitchFamily="18" charset="2"/>
              </a:rPr>
              <a:t>例</a:t>
            </a:r>
            <a:r>
              <a:rPr lang="en-US" altLang="zh-CN" sz="3600">
                <a:solidFill>
                  <a:srgbClr val="3333CC"/>
                </a:solidFill>
                <a:sym typeface="Symbol" panose="05050102010706020507" pitchFamily="18" charset="2"/>
              </a:rPr>
              <a:t>4.40</a:t>
            </a:r>
            <a:r>
              <a:rPr lang="zh-CN" altLang="en-US" sz="3600">
                <a:solidFill>
                  <a:srgbClr val="3333CC"/>
                </a:solidFill>
                <a:sym typeface="Symbol" panose="05050102010706020507" pitchFamily="18" charset="2"/>
              </a:rPr>
              <a:t>：</a:t>
            </a:r>
          </a:p>
          <a:p>
            <a:pPr lvl="1" eaLnBrk="1" hangingPunct="1"/>
            <a:r>
              <a:rPr lang="zh-CN" altLang="en-US" sz="2400">
                <a:sym typeface="Symbol" panose="05050102010706020507" pitchFamily="18" charset="2"/>
              </a:rPr>
              <a:t>如例</a:t>
            </a:r>
            <a:r>
              <a:rPr lang="en-US" altLang="zh-CN" sz="2400">
                <a:sym typeface="Symbol" panose="05050102010706020507" pitchFamily="18" charset="2"/>
              </a:rPr>
              <a:t>4.39</a:t>
            </a:r>
            <a:r>
              <a:rPr lang="zh-CN" altLang="en-US" sz="2400">
                <a:sym typeface="Symbol" panose="05050102010706020507" pitchFamily="18" charset="2"/>
              </a:rPr>
              <a:t>，状态</a:t>
            </a:r>
            <a:r>
              <a:rPr lang="en-US" altLang="zh-CN" sz="2400">
                <a:sym typeface="Symbol" panose="05050102010706020507" pitchFamily="18" charset="2"/>
              </a:rPr>
              <a:t>2</a:t>
            </a:r>
            <a:r>
              <a:rPr lang="zh-CN" altLang="en-US" sz="2400">
                <a:sym typeface="Symbol" panose="05050102010706020507" pitchFamily="18" charset="2"/>
              </a:rPr>
              <a:t>和下一符号</a:t>
            </a:r>
            <a:r>
              <a:rPr lang="en-US" altLang="zh-CN" sz="2400">
                <a:sym typeface="Symbol" panose="05050102010706020507" pitchFamily="18" charset="2"/>
              </a:rPr>
              <a:t>=</a:t>
            </a:r>
            <a:r>
              <a:rPr lang="zh-CN" altLang="en-US" sz="2400">
                <a:sym typeface="Symbol" panose="05050102010706020507" pitchFamily="18" charset="2"/>
              </a:rPr>
              <a:t>，无法确定如何归约，但不存在句型</a:t>
            </a:r>
            <a:r>
              <a:rPr lang="en-US" altLang="zh-CN" sz="2400">
                <a:sym typeface="Symbol" panose="05050102010706020507" pitchFamily="18" charset="2"/>
              </a:rPr>
              <a:t>R=…</a:t>
            </a:r>
            <a:r>
              <a:rPr lang="zh-CN" altLang="en-US" sz="2400">
                <a:sym typeface="Symbol" panose="05050102010706020507" pitchFamily="18" charset="2"/>
              </a:rPr>
              <a:t>，状态</a:t>
            </a:r>
            <a:r>
              <a:rPr lang="en-US" altLang="zh-CN" sz="2400">
                <a:sym typeface="Symbol" panose="05050102010706020507" pitchFamily="18" charset="2"/>
              </a:rPr>
              <a:t>2</a:t>
            </a:r>
            <a:r>
              <a:rPr lang="zh-CN" altLang="en-US" sz="2400">
                <a:sym typeface="Symbol" panose="05050102010706020507" pitchFamily="18" charset="2"/>
              </a:rPr>
              <a:t>只对应活前缀‘</a:t>
            </a:r>
            <a:r>
              <a:rPr lang="en-US" altLang="zh-CN" sz="2400">
                <a:sym typeface="Symbol" panose="05050102010706020507" pitchFamily="18" charset="2"/>
              </a:rPr>
              <a:t>L’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C0C344E-6C3D-4D62-AE28-5A33D5172A4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26040" y="1144440"/>
              <a:ext cx="4681800" cy="10735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C0C344E-6C3D-4D62-AE28-5A33D5172A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6680" y="1135080"/>
                <a:ext cx="4700520" cy="1092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90EA8B0-70DF-43F0-91F6-6CB617DD25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111"/>
    </mc:Choice>
    <mc:Fallback>
      <p:transition spd="slow" advTm="751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986CEE53-E195-4924-94CA-5F2508B622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LR(1)</a:t>
            </a:r>
            <a:r>
              <a:rPr lang="zh-CN" altLang="en-US"/>
              <a:t>项目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9E164660-38CE-4B55-9DE4-66ABFA740B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每个项目携带更多信息</a:t>
            </a:r>
          </a:p>
          <a:p>
            <a:pPr lvl="1" eaLnBrk="1" hangingPunct="1"/>
            <a:r>
              <a:rPr lang="zh-CN" altLang="en-US"/>
              <a:t>方法：分离状态</a:t>
            </a:r>
            <a:endParaRPr lang="zh-CN" altLang="en-US">
              <a:sym typeface="Wingdings" panose="05000000000000000000" pitchFamily="2" charset="2"/>
            </a:endParaRPr>
          </a:p>
          <a:p>
            <a:pPr lvl="1" eaLnBrk="1" hangingPunct="1"/>
            <a:r>
              <a:rPr lang="zh-CN" altLang="en-US">
                <a:sym typeface="Wingdings" panose="05000000000000000000" pitchFamily="2" charset="2"/>
              </a:rPr>
              <a:t>每个状态明确指出：当哪些符号接在句柄</a:t>
            </a:r>
            <a:r>
              <a:rPr lang="en-US" altLang="zh-CN">
                <a:latin typeface="Symbol" panose="05050102010706020507" pitchFamily="18" charset="2"/>
                <a:sym typeface="Wingdings" panose="05000000000000000000" pitchFamily="2" charset="2"/>
              </a:rPr>
              <a:t>a</a:t>
            </a:r>
            <a:r>
              <a:rPr lang="zh-CN" altLang="en-US">
                <a:sym typeface="Wingdings" panose="05000000000000000000" pitchFamily="2" charset="2"/>
              </a:rPr>
              <a:t>之后，才可进行</a:t>
            </a:r>
            <a:r>
              <a:rPr lang="en-US" altLang="zh-CN">
                <a:latin typeface="Symbol" panose="05050102010706020507" pitchFamily="18" charset="2"/>
                <a:sym typeface="Wingdings" panose="05000000000000000000" pitchFamily="2" charset="2"/>
              </a:rPr>
              <a:t>a</a:t>
            </a:r>
            <a:r>
              <a:rPr lang="zh-CN" altLang="en-US">
                <a:sym typeface="Wingdings" panose="05000000000000000000" pitchFamily="2" charset="2"/>
              </a:rPr>
              <a:t>到</a:t>
            </a:r>
            <a:r>
              <a:rPr lang="en-US" altLang="zh-CN">
                <a:sym typeface="Wingdings" panose="05000000000000000000" pitchFamily="2" charset="2"/>
              </a:rPr>
              <a:t>A</a:t>
            </a:r>
            <a:r>
              <a:rPr lang="zh-CN" altLang="en-US">
                <a:sym typeface="Wingdings" panose="05000000000000000000" pitchFamily="2" charset="2"/>
              </a:rPr>
              <a:t>的归约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309B6DD-1714-443C-8541-D4E73026E30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84840" y="992520"/>
              <a:ext cx="3513960" cy="19810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309B6DD-1714-443C-8541-D4E73026E3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5480" y="983160"/>
                <a:ext cx="3532680" cy="1999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7D54B3C-27AE-4300-B107-8B5521454B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754"/>
    </mc:Choice>
    <mc:Fallback>
      <p:transition spd="slow" advTm="97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4AADD09D-63B1-40CC-BCAA-0A25FF917F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LR(1)</a:t>
            </a:r>
            <a:r>
              <a:rPr lang="zh-CN" altLang="en-US"/>
              <a:t>项目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B03E80C-10CB-43C3-92C0-411BCC4318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37125"/>
          </a:xfrm>
        </p:spPr>
        <p:txBody>
          <a:bodyPr/>
          <a:lstStyle/>
          <a:p>
            <a:pPr eaLnBrk="1" hangingPunct="1"/>
            <a:r>
              <a:rPr lang="en-US" altLang="zh-CN" sz="2800">
                <a:sym typeface="Wingdings" panose="05000000000000000000" pitchFamily="2" charset="2"/>
              </a:rPr>
              <a:t>LR(1)</a:t>
            </a:r>
            <a:r>
              <a:rPr lang="zh-CN" altLang="en-US" sz="2800">
                <a:sym typeface="Wingdings" panose="05000000000000000000" pitchFamily="2" charset="2"/>
              </a:rPr>
              <a:t>项目：产生式</a:t>
            </a:r>
            <a:r>
              <a:rPr lang="en-US" altLang="zh-CN" sz="2800">
                <a:sym typeface="Wingdings" panose="05000000000000000000" pitchFamily="2" charset="2"/>
              </a:rPr>
              <a:t>+‘·’+</a:t>
            </a:r>
            <a:r>
              <a:rPr lang="zh-CN" altLang="en-US" sz="2800">
                <a:sym typeface="Wingdings" panose="05000000000000000000" pitchFamily="2" charset="2"/>
              </a:rPr>
              <a:t>终结符</a:t>
            </a:r>
            <a:br>
              <a:rPr lang="zh-CN" altLang="en-US" sz="2800">
                <a:sym typeface="Wingdings" panose="05000000000000000000" pitchFamily="2" charset="2"/>
              </a:rPr>
            </a:br>
            <a:r>
              <a:rPr lang="zh-CN" altLang="en-US" sz="2800">
                <a:sym typeface="Wingdings" panose="05000000000000000000" pitchFamily="2" charset="2"/>
              </a:rPr>
              <a:t>如</a:t>
            </a:r>
            <a:r>
              <a:rPr lang="zh-CN" altLang="en-US"/>
              <a:t> </a:t>
            </a:r>
            <a:r>
              <a:rPr lang="en-US" altLang="zh-CN" sz="2800"/>
              <a:t>[S </a:t>
            </a:r>
            <a:r>
              <a:rPr lang="en-US" altLang="zh-CN" sz="2800">
                <a:sym typeface="Symbol" panose="05050102010706020507" pitchFamily="18" charset="2"/>
              </a:rPr>
              <a:t> </a:t>
            </a:r>
            <a:r>
              <a:rPr lang="en-US" altLang="zh-CN" sz="2800">
                <a:solidFill>
                  <a:schemeClr val="accent2"/>
                </a:solidFill>
                <a:sym typeface="Symbol" panose="05050102010706020507" pitchFamily="18" charset="2"/>
              </a:rPr>
              <a:t>a</a:t>
            </a:r>
            <a:r>
              <a:rPr lang="en-US" altLang="zh-CN" sz="2800">
                <a:sym typeface="Symbol" panose="05050102010706020507" pitchFamily="18" charset="2"/>
              </a:rPr>
              <a:t>A·B</a:t>
            </a:r>
            <a:r>
              <a:rPr lang="en-US" altLang="zh-CN" sz="2800">
                <a:solidFill>
                  <a:schemeClr val="accent2"/>
                </a:solidFill>
                <a:sym typeface="Symbol" panose="05050102010706020507" pitchFamily="18" charset="2"/>
              </a:rPr>
              <a:t>e</a:t>
            </a:r>
            <a:r>
              <a:rPr lang="en-US" altLang="zh-CN" sz="2800">
                <a:sym typeface="Symbol" panose="05050102010706020507" pitchFamily="18" charset="2"/>
              </a:rPr>
              <a:t>,</a:t>
            </a:r>
            <a:r>
              <a:rPr lang="en-US" altLang="zh-CN" sz="2800">
                <a:solidFill>
                  <a:schemeClr val="accent2"/>
                </a:solidFill>
                <a:sym typeface="Symbol" panose="05050102010706020507" pitchFamily="18" charset="2"/>
              </a:rPr>
              <a:t> c</a:t>
            </a:r>
            <a:r>
              <a:rPr lang="en-US" altLang="zh-CN" sz="2800"/>
              <a:t>]</a:t>
            </a:r>
          </a:p>
          <a:p>
            <a:pPr lvl="1" eaLnBrk="1" hangingPunct="1"/>
            <a:r>
              <a:rPr lang="zh-CN" altLang="en-US" sz="2400"/>
              <a:t>含义：对一个产生式</a:t>
            </a:r>
          </a:p>
          <a:p>
            <a:pPr lvl="2" eaLnBrk="1" hangingPunct="1"/>
            <a:r>
              <a:rPr lang="zh-CN" altLang="en-US" sz="2000"/>
              <a:t>栈中已形成哪些部分（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a</a:t>
            </a:r>
            <a:r>
              <a:rPr lang="en-US" altLang="zh-CN" sz="2000">
                <a:solidFill>
                  <a:schemeClr val="tx1"/>
                </a:solidFill>
                <a:sym typeface="Symbol" panose="05050102010706020507" pitchFamily="18" charset="2"/>
              </a:rPr>
              <a:t>A</a:t>
            </a:r>
            <a:r>
              <a:rPr lang="zh-CN" altLang="en-US" sz="2000">
                <a:sym typeface="Symbol" panose="05050102010706020507" pitchFamily="18" charset="2"/>
              </a:rPr>
              <a:t>）</a:t>
            </a:r>
            <a:r>
              <a:rPr lang="en-US" altLang="zh-CN" sz="2000">
                <a:sym typeface="Symbol" panose="05050102010706020507" pitchFamily="18" charset="2"/>
              </a:rPr>
              <a:t>+</a:t>
            </a:r>
          </a:p>
          <a:p>
            <a:pPr lvl="2" eaLnBrk="1" hangingPunct="1"/>
            <a:r>
              <a:rPr lang="zh-CN" altLang="en-US" sz="2000">
                <a:sym typeface="Symbol" panose="05050102010706020507" pitchFamily="18" charset="2"/>
              </a:rPr>
              <a:t>期待下一步构造出哪些部分（</a:t>
            </a:r>
            <a:r>
              <a:rPr lang="en-US" altLang="zh-CN" sz="2000">
                <a:solidFill>
                  <a:schemeClr val="tx1"/>
                </a:solidFill>
                <a:sym typeface="Symbol" panose="05050102010706020507" pitchFamily="18" charset="2"/>
              </a:rPr>
              <a:t>B</a:t>
            </a:r>
            <a:r>
              <a:rPr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e</a:t>
            </a:r>
            <a:r>
              <a:rPr lang="zh-CN" altLang="en-US" sz="2000">
                <a:sym typeface="Symbol" panose="05050102010706020507" pitchFamily="18" charset="2"/>
              </a:rPr>
              <a:t>）</a:t>
            </a:r>
            <a:r>
              <a:rPr lang="en-US" altLang="zh-CN" sz="2000">
                <a:sym typeface="Symbol" panose="05050102010706020507" pitchFamily="18" charset="2"/>
              </a:rPr>
              <a:t>+</a:t>
            </a:r>
          </a:p>
          <a:p>
            <a:pPr lvl="2" eaLnBrk="1" hangingPunct="1"/>
            <a:r>
              <a:rPr lang="zh-CN" altLang="en-US" sz="2000">
                <a:sym typeface="Symbol" panose="05050102010706020507" pitchFamily="18" charset="2"/>
              </a:rPr>
              <a:t>向前搜索符</a:t>
            </a:r>
            <a:r>
              <a:rPr lang="en-US" altLang="zh-CN" sz="2000">
                <a:sym typeface="Symbol" panose="05050102010706020507" pitchFamily="18" charset="2"/>
              </a:rPr>
              <a:t>c</a:t>
            </a:r>
            <a:r>
              <a:rPr lang="zh-CN" altLang="en-US" sz="2000">
                <a:sym typeface="Symbol" panose="05050102010706020507" pitchFamily="18" charset="2"/>
              </a:rPr>
              <a:t>：要进行</a:t>
            </a:r>
            <a:r>
              <a:rPr lang="en-US" altLang="zh-CN" sz="2000"/>
              <a:t>S</a:t>
            </a:r>
            <a:r>
              <a:rPr lang="en-US" altLang="zh-CN" sz="2000">
                <a:sym typeface="Symbol" panose="05050102010706020507" pitchFamily="18" charset="2"/>
              </a:rPr>
              <a:t>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a</a:t>
            </a:r>
            <a:r>
              <a:rPr lang="en-US" altLang="zh-CN" sz="2000">
                <a:sym typeface="Symbol" panose="05050102010706020507" pitchFamily="18" charset="2"/>
              </a:rPr>
              <a:t>AB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e</a:t>
            </a:r>
            <a:r>
              <a:rPr lang="zh-CN" altLang="en-US" sz="2000">
                <a:sym typeface="Symbol" panose="05050102010706020507" pitchFamily="18" charset="2"/>
              </a:rPr>
              <a:t>归约，</a:t>
            </a:r>
            <a:r>
              <a:rPr lang="zh-CN" altLang="en-US" sz="2000">
                <a:ea typeface="隶书" panose="02010509060101010101" pitchFamily="49" charset="-122"/>
                <a:sym typeface="Symbol" panose="05050102010706020507" pitchFamily="18" charset="2"/>
              </a:rPr>
              <a:t>跟随符号</a:t>
            </a:r>
            <a:r>
              <a:rPr lang="zh-CN" altLang="en-US" sz="2000">
                <a:sym typeface="Symbol" panose="05050102010706020507" pitchFamily="18" charset="2"/>
              </a:rPr>
              <a:t>应是什么</a:t>
            </a:r>
          </a:p>
          <a:p>
            <a:pPr lvl="2" eaLnBrk="1" hangingPunct="1"/>
            <a:r>
              <a:rPr lang="zh-CN" altLang="en-US" sz="2000">
                <a:sym typeface="Symbol" panose="05050102010706020507" pitchFamily="18" charset="2"/>
              </a:rPr>
              <a:t>更好的归约判定</a:t>
            </a:r>
          </a:p>
          <a:p>
            <a:pPr eaLnBrk="1" hangingPunct="1"/>
            <a:r>
              <a:rPr lang="en-US" altLang="zh-CN" sz="2800">
                <a:sym typeface="Symbol" panose="05050102010706020507" pitchFamily="18" charset="2"/>
              </a:rPr>
              <a:t>LR(1)</a:t>
            </a:r>
            <a:r>
              <a:rPr lang="zh-CN" altLang="en-US" sz="2800">
                <a:sym typeface="Symbol" panose="05050102010706020507" pitchFamily="18" charset="2"/>
              </a:rPr>
              <a:t>项目的核</a:t>
            </a:r>
            <a:r>
              <a:rPr lang="en-US" altLang="zh-CN" sz="2800">
                <a:sym typeface="Symbol" panose="05050102010706020507" pitchFamily="18" charset="2"/>
              </a:rPr>
              <a:t>(</a:t>
            </a:r>
            <a:r>
              <a:rPr lang="en-US" altLang="zh-CN" sz="2800">
                <a:solidFill>
                  <a:srgbClr val="FF3300"/>
                </a:solidFill>
                <a:sym typeface="Symbol" panose="05050102010706020507" pitchFamily="18" charset="2"/>
              </a:rPr>
              <a:t>core</a:t>
            </a:r>
            <a:r>
              <a:rPr lang="en-US" altLang="zh-CN" sz="2800">
                <a:sym typeface="Symbol" panose="05050102010706020507" pitchFamily="18" charset="2"/>
              </a:rPr>
              <a:t>)</a:t>
            </a:r>
            <a:r>
              <a:rPr lang="zh-CN" altLang="en-US" sz="2800">
                <a:sym typeface="Symbol" panose="05050102010706020507" pitchFamily="18" charset="2"/>
              </a:rPr>
              <a:t>：</a:t>
            </a:r>
            <a:r>
              <a:rPr lang="en-US" altLang="zh-CN" sz="2800">
                <a:sym typeface="Symbol" panose="05050102010706020507" pitchFamily="18" charset="2"/>
              </a:rPr>
              <a:t>LR(0)</a:t>
            </a:r>
            <a:r>
              <a:rPr lang="zh-CN" altLang="en-US" sz="2800">
                <a:sym typeface="Symbol" panose="05050102010706020507" pitchFamily="18" charset="2"/>
              </a:rPr>
              <a:t>项目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9D0FDE9-CC6D-43C1-8744-1E0BFC89C43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46760" y="244440"/>
              <a:ext cx="6439320" cy="32256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9D0FDE9-CC6D-43C1-8744-1E0BFC89C4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37400" y="235080"/>
                <a:ext cx="6458040" cy="3244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2C96378-F83A-477C-A9EE-446524A74F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626"/>
    </mc:Choice>
    <mc:Fallback>
      <p:transition spd="slow" advTm="115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A6B5963C-0058-4C76-A570-6A610B9448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使用</a:t>
            </a:r>
            <a:r>
              <a:rPr lang="en-US" altLang="zh-CN"/>
              <a:t>LR(1)</a:t>
            </a:r>
            <a:r>
              <a:rPr lang="zh-CN" altLang="en-US"/>
              <a:t>项目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B6805DA8-CD47-47AE-847D-0D53B7BD28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/>
            <a:r>
              <a:rPr lang="zh-CN" altLang="en-US" sz="2800"/>
              <a:t>只对归约起作用</a:t>
            </a:r>
          </a:p>
          <a:p>
            <a:pPr marL="990600" lvl="1" indent="-533400" eaLnBrk="1" hangingPunct="1"/>
            <a:r>
              <a:rPr lang="zh-CN" altLang="en-US" sz="2400"/>
              <a:t>当状态</a:t>
            </a:r>
            <a:r>
              <a:rPr lang="en-US" altLang="zh-CN" sz="2400"/>
              <a:t>i</a:t>
            </a:r>
            <a:r>
              <a:rPr lang="zh-CN" altLang="en-US" sz="2400"/>
              <a:t>在栈顶，</a:t>
            </a:r>
            <a:r>
              <a:rPr lang="en-US" altLang="zh-CN" sz="2400"/>
              <a:t>a</a:t>
            </a:r>
            <a:r>
              <a:rPr lang="zh-CN" altLang="en-US" sz="2400"/>
              <a:t>为下一输入符号</a:t>
            </a:r>
          </a:p>
          <a:p>
            <a:pPr marL="990600" lvl="1" indent="-533400" eaLnBrk="1" hangingPunct="1"/>
            <a:r>
              <a:rPr lang="zh-CN" altLang="en-US" sz="2400"/>
              <a:t>仅当</a:t>
            </a:r>
            <a:r>
              <a:rPr lang="en-US" altLang="zh-CN" sz="2400"/>
              <a:t>[A</a:t>
            </a:r>
            <a:r>
              <a:rPr lang="en-US" altLang="zh-CN" sz="2400">
                <a:sym typeface="Symbol" panose="05050102010706020507" pitchFamily="18" charset="2"/>
              </a:rPr>
              <a:t>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zh-CN" sz="2400">
                <a:sym typeface="Symbol" panose="05050102010706020507" pitchFamily="18" charset="2"/>
              </a:rPr>
              <a:t>·,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a</a:t>
            </a:r>
            <a:r>
              <a:rPr lang="en-US" altLang="zh-CN" sz="2400"/>
              <a:t>]</a:t>
            </a:r>
            <a:r>
              <a:rPr lang="en-US" altLang="zh-CN" sz="2400">
                <a:latin typeface="宋体" panose="02010600030101010101" pitchFamily="2" charset="-122"/>
              </a:rPr>
              <a:t>∈</a:t>
            </a:r>
            <a:r>
              <a:rPr lang="en-US" altLang="zh-CN" sz="2400"/>
              <a:t>I</a:t>
            </a:r>
            <a:r>
              <a:rPr lang="en-US" altLang="zh-CN" sz="2400" baseline="-25000"/>
              <a:t>i</a:t>
            </a:r>
            <a:r>
              <a:rPr lang="zh-CN" altLang="en-US" sz="2400"/>
              <a:t>，才进行</a:t>
            </a:r>
            <a:r>
              <a:rPr lang="en-US" altLang="zh-CN" sz="2400"/>
              <a:t>A</a:t>
            </a:r>
            <a:r>
              <a:rPr lang="en-US" altLang="zh-CN" sz="2400">
                <a:sym typeface="Symbol" panose="05050102010706020507" pitchFamily="18" charset="2"/>
              </a:rPr>
              <a:t>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zh-CN" altLang="en-US" sz="2400">
                <a:sym typeface="Symbol" panose="05050102010706020507" pitchFamily="18" charset="2"/>
              </a:rPr>
              <a:t>归约</a:t>
            </a:r>
          </a:p>
          <a:p>
            <a:pPr marL="990600" lvl="1" indent="-533400" eaLnBrk="1" hangingPunct="1"/>
            <a:r>
              <a:rPr lang="en-US" altLang="zh-CN" sz="2400"/>
              <a:t>[A</a:t>
            </a:r>
            <a:r>
              <a:rPr lang="en-US" altLang="zh-CN" sz="2400">
                <a:sym typeface="Symbol" panose="05050102010706020507" pitchFamily="18" charset="2"/>
              </a:rPr>
              <a:t>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zh-CN" sz="2400">
                <a:sym typeface="Symbol" panose="05050102010706020507" pitchFamily="18" charset="2"/>
              </a:rPr>
              <a:t>·, b</a:t>
            </a:r>
            <a:r>
              <a:rPr lang="en-US" altLang="zh-CN" sz="2400"/>
              <a:t>]</a:t>
            </a:r>
            <a:r>
              <a:rPr lang="zh-CN" altLang="en-US" sz="2400"/>
              <a:t>不能指示此情况进行归约</a:t>
            </a:r>
          </a:p>
          <a:p>
            <a:pPr marL="609600" indent="-609600" eaLnBrk="1" hangingPunct="1"/>
            <a:r>
              <a:rPr lang="zh-CN" altLang="en-US" sz="2800"/>
              <a:t>有效的概念发生改变</a:t>
            </a:r>
          </a:p>
          <a:p>
            <a:pPr marL="990600" lvl="1" indent="-533400" eaLnBrk="1" hangingPunct="1"/>
            <a:r>
              <a:rPr lang="en-US" altLang="zh-CN" sz="2400"/>
              <a:t>[A</a:t>
            </a:r>
            <a:r>
              <a:rPr lang="en-US" altLang="zh-CN" sz="2400">
                <a:sym typeface="Symbol" panose="05050102010706020507" pitchFamily="18" charset="2"/>
              </a:rPr>
              <a:t>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zh-CN" sz="2400">
                <a:sym typeface="Symbol" panose="05050102010706020507" pitchFamily="18" charset="2"/>
              </a:rPr>
              <a:t>·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lang="en-US" altLang="zh-CN" sz="2400">
                <a:sym typeface="Symbol" panose="05050102010706020507" pitchFamily="18" charset="2"/>
              </a:rPr>
              <a:t>,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a</a:t>
            </a:r>
            <a:r>
              <a:rPr lang="en-US" altLang="zh-CN" sz="2400"/>
              <a:t>]</a:t>
            </a:r>
            <a:r>
              <a:rPr lang="zh-CN" altLang="en-US" sz="2400"/>
              <a:t>对活前缀</a:t>
            </a:r>
            <a:r>
              <a:rPr lang="en-US" altLang="zh-CN" sz="2400">
                <a:latin typeface="Symbol" panose="05050102010706020507" pitchFamily="18" charset="2"/>
              </a:rPr>
              <a:t>g</a:t>
            </a:r>
            <a:r>
              <a:rPr lang="zh-CN" altLang="en-US" sz="2400"/>
              <a:t>有效，仅当存在推导</a:t>
            </a:r>
            <a:r>
              <a:rPr kumimoji="0" lang="en-US" altLang="zh-CN" sz="2400"/>
              <a:t>S</a:t>
            </a:r>
            <a:r>
              <a:rPr kumimoji="0" lang="en-US" altLang="zh-CN" sz="2400">
                <a:sym typeface="Symbol" panose="05050102010706020507" pitchFamily="18" charset="2"/>
              </a:rPr>
              <a:t>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d</a:t>
            </a:r>
            <a:r>
              <a:rPr kumimoji="0" lang="en-US" altLang="zh-CN" sz="2400">
                <a:sym typeface="Symbol" panose="05050102010706020507" pitchFamily="18" charset="2"/>
              </a:rPr>
              <a:t>Aw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da</a:t>
            </a:r>
            <a:r>
              <a:rPr lang="en-US" altLang="zh-CN" sz="2400">
                <a:sym typeface="Symbol" panose="05050102010706020507" pitchFamily="18" charset="2"/>
              </a:rPr>
              <a:t></a:t>
            </a:r>
            <a:r>
              <a:rPr kumimoji="0" lang="en-US" altLang="zh-CN" sz="2400">
                <a:sym typeface="Symbol" panose="05050102010706020507" pitchFamily="18" charset="2"/>
              </a:rPr>
              <a:t>w</a:t>
            </a:r>
            <a:r>
              <a:rPr kumimoji="0" lang="zh-CN" altLang="en-US" sz="2400">
                <a:sym typeface="Symbol" panose="05050102010706020507" pitchFamily="18" charset="2"/>
              </a:rPr>
              <a:t>，其中</a:t>
            </a:r>
          </a:p>
          <a:p>
            <a:pPr marL="1371600" lvl="2" indent="-457200" eaLnBrk="1" hangingPunct="1">
              <a:buFont typeface="Wingdings" panose="05000000000000000000" pitchFamily="2" charset="2"/>
              <a:buAutoNum type="arabicPeriod"/>
            </a:pPr>
            <a:r>
              <a:rPr kumimoji="0"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en-US" altLang="zh-CN" sz="2000">
                <a:sym typeface="Symbol" panose="05050102010706020507" pitchFamily="18" charset="2"/>
              </a:rPr>
              <a:t>=</a:t>
            </a:r>
            <a:r>
              <a:rPr kumimoji="0"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da</a:t>
            </a:r>
            <a:r>
              <a:rPr kumimoji="0" lang="zh-CN" altLang="en-US" sz="2000">
                <a:sym typeface="Symbol" panose="05050102010706020507" pitchFamily="18" charset="2"/>
              </a:rPr>
              <a:t>，且</a:t>
            </a:r>
          </a:p>
          <a:p>
            <a:pPr marL="1371600" lvl="2" indent="-457200" eaLnBrk="1" hangingPunct="1">
              <a:buFont typeface="Wingdings" panose="05000000000000000000" pitchFamily="2" charset="2"/>
              <a:buAutoNum type="arabicPeriod"/>
            </a:pPr>
            <a:r>
              <a:rPr kumimoji="0" lang="en-US" altLang="zh-CN" sz="2000">
                <a:sym typeface="Symbol" panose="05050102010706020507" pitchFamily="18" charset="2"/>
              </a:rPr>
              <a:t>a</a:t>
            </a:r>
            <a:r>
              <a:rPr kumimoji="0" lang="zh-CN" altLang="en-US" sz="2000">
                <a:sym typeface="Symbol" panose="05050102010706020507" pitchFamily="18" charset="2"/>
              </a:rPr>
              <a:t>为</a:t>
            </a:r>
            <a:r>
              <a:rPr kumimoji="0" lang="en-US" altLang="zh-CN" sz="2000">
                <a:sym typeface="Symbol" panose="05050102010706020507" pitchFamily="18" charset="2"/>
              </a:rPr>
              <a:t>w</a:t>
            </a:r>
            <a:r>
              <a:rPr kumimoji="0" lang="zh-CN" altLang="en-US" sz="2000">
                <a:sym typeface="Symbol" panose="05050102010706020507" pitchFamily="18" charset="2"/>
              </a:rPr>
              <a:t>的第一个符号，或</a:t>
            </a:r>
            <a:r>
              <a:rPr kumimoji="0" lang="en-US" altLang="zh-CN" sz="2000">
                <a:sym typeface="Symbol" panose="05050102010706020507" pitchFamily="18" charset="2"/>
              </a:rPr>
              <a:t>w</a:t>
            </a:r>
            <a:r>
              <a:rPr kumimoji="0" lang="zh-CN" altLang="en-US" sz="2000">
                <a:sym typeface="Symbol" panose="05050102010706020507" pitchFamily="18" charset="2"/>
              </a:rPr>
              <a:t>为</a:t>
            </a:r>
            <a:r>
              <a:rPr kumimoji="0"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 sz="2000">
                <a:sym typeface="Symbol" panose="05050102010706020507" pitchFamily="18" charset="2"/>
              </a:rPr>
              <a:t>且</a:t>
            </a:r>
            <a:r>
              <a:rPr kumimoji="0" lang="en-US" altLang="zh-CN" sz="2000">
                <a:sym typeface="Symbol" panose="05050102010706020507" pitchFamily="18" charset="2"/>
              </a:rPr>
              <a:t>a</a:t>
            </a:r>
            <a:r>
              <a:rPr kumimoji="0" lang="zh-CN" altLang="en-US" sz="2000">
                <a:sym typeface="Symbol" panose="05050102010706020507" pitchFamily="18" charset="2"/>
              </a:rPr>
              <a:t>为</a:t>
            </a:r>
            <a:r>
              <a:rPr kumimoji="0" lang="en-US" altLang="zh-CN" sz="2000">
                <a:sym typeface="Symbol" panose="05050102010706020507" pitchFamily="18" charset="2"/>
              </a:rPr>
              <a:t>$</a:t>
            </a:r>
          </a:p>
        </p:txBody>
      </p:sp>
      <p:sp>
        <p:nvSpPr>
          <p:cNvPr id="35844" name="Rectangle 4">
            <a:extLst>
              <a:ext uri="{FF2B5EF4-FFF2-40B4-BE49-F238E27FC236}">
                <a16:creationId xmlns:a16="http://schemas.microsoft.com/office/drawing/2014/main" id="{405E447F-7035-481F-ABCE-E65896DA3A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9988" y="4052888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/>
              <a:t>*</a:t>
            </a:r>
          </a:p>
        </p:txBody>
      </p:sp>
      <p:sp>
        <p:nvSpPr>
          <p:cNvPr id="35845" name="Rectangle 5">
            <a:extLst>
              <a:ext uri="{FF2B5EF4-FFF2-40B4-BE49-F238E27FC236}">
                <a16:creationId xmlns:a16="http://schemas.microsoft.com/office/drawing/2014/main" id="{E5FF925A-FC48-40AE-957B-E23F88122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4281488"/>
            <a:ext cx="438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/>
              <a:t>rm</a:t>
            </a:r>
          </a:p>
        </p:txBody>
      </p:sp>
      <p:sp>
        <p:nvSpPr>
          <p:cNvPr id="35846" name="Rectangle 6">
            <a:extLst>
              <a:ext uri="{FF2B5EF4-FFF2-40B4-BE49-F238E27FC236}">
                <a16:creationId xmlns:a16="http://schemas.microsoft.com/office/drawing/2014/main" id="{FBFFD0DC-38C6-479D-AFB2-CFBB1657AB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19450" y="4281488"/>
            <a:ext cx="438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800"/>
              <a:t>rm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CFF4532-E94F-4ED8-8EB9-0EA063FBA8D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860440" y="250200"/>
              <a:ext cx="3086280" cy="7902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CFF4532-E94F-4ED8-8EB9-0EA063FBA8D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51080" y="240840"/>
                <a:ext cx="3105000" cy="808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AE447C1-2D4B-4E27-8CEC-E71A173769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732"/>
    </mc:Choice>
    <mc:Fallback>
      <p:transition spd="slow" advTm="69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21117536-485B-4794-B574-C71797D82F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4.41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86C81F3D-3690-48A5-9597-769DEF51C3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>
                <a:sym typeface="Symbol" panose="05050102010706020507" pitchFamily="18" charset="2"/>
              </a:rPr>
              <a:t>S</a:t>
            </a:r>
            <a:r>
              <a:rPr lang="en-US" altLang="zh-CN">
                <a:latin typeface="Symbol" panose="05050102010706020507" pitchFamily="18" charset="2"/>
                <a:sym typeface="Symbol" panose="05050102010706020507" pitchFamily="18" charset="2"/>
              </a:rPr>
              <a:t>BB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>
                <a:sym typeface="Symbol" panose="05050102010706020507" pitchFamily="18" charset="2"/>
              </a:rPr>
              <a:t>BaB | b</a:t>
            </a:r>
            <a:endParaRPr lang="en-US" altLang="zh-CN"/>
          </a:p>
          <a:p>
            <a:pPr eaLnBrk="1" hangingPunct="1"/>
            <a:r>
              <a:rPr lang="zh-CN" altLang="en-US"/>
              <a:t>存在最右推导</a:t>
            </a:r>
            <a:r>
              <a:rPr kumimoji="0" lang="en-US" altLang="zh-CN"/>
              <a:t>S</a:t>
            </a:r>
            <a:r>
              <a:rPr kumimoji="0" lang="en-US" altLang="zh-CN">
                <a:sym typeface="Symbol" panose="05050102010706020507" pitchFamily="18" charset="2"/>
              </a:rPr>
              <a:t>aa</a:t>
            </a:r>
            <a:r>
              <a:rPr kumimoji="0" lang="en-US" altLang="zh-CN">
                <a:solidFill>
                  <a:schemeClr val="hlink"/>
                </a:solidFill>
                <a:sym typeface="Symbol" panose="05050102010706020507" pitchFamily="18" charset="2"/>
              </a:rPr>
              <a:t>B</a:t>
            </a:r>
            <a:r>
              <a:rPr kumimoji="0" lang="en-US" altLang="zh-CN">
                <a:sym typeface="Symbol" panose="05050102010706020507" pitchFamily="18" charset="2"/>
              </a:rPr>
              <a:t>abaa</a:t>
            </a:r>
            <a:r>
              <a:rPr kumimoji="0" lang="en-US" altLang="zh-CN">
                <a:solidFill>
                  <a:schemeClr val="hlink"/>
                </a:solidFill>
                <a:sym typeface="Symbol" panose="05050102010706020507" pitchFamily="18" charset="2"/>
              </a:rPr>
              <a:t>aB</a:t>
            </a:r>
            <a:r>
              <a:rPr kumimoji="0" lang="en-US" altLang="zh-CN">
                <a:sym typeface="Symbol" panose="05050102010706020507" pitchFamily="18" charset="2"/>
              </a:rPr>
              <a:t>ab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zh-CN" altLang="en-US">
                <a:sym typeface="Symbol" panose="05050102010706020507" pitchFamily="18" charset="2"/>
              </a:rPr>
              <a:t>令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en-US" altLang="zh-CN">
                <a:sym typeface="Symbol" panose="05050102010706020507" pitchFamily="18" charset="2"/>
              </a:rPr>
              <a:t>=aaa</a:t>
            </a:r>
            <a:r>
              <a:rPr kumimoji="0" lang="zh-CN" altLang="en-US">
                <a:sym typeface="Symbol" panose="05050102010706020507" pitchFamily="18" charset="2"/>
              </a:rPr>
              <a:t>，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d</a:t>
            </a:r>
            <a:r>
              <a:rPr kumimoji="0" lang="en-US" altLang="zh-CN">
                <a:sym typeface="Symbol" panose="05050102010706020507" pitchFamily="18" charset="2"/>
              </a:rPr>
              <a:t>=aa</a:t>
            </a:r>
            <a:r>
              <a:rPr kumimoji="0" lang="zh-CN" altLang="en-US">
                <a:sym typeface="Symbol" panose="05050102010706020507" pitchFamily="18" charset="2"/>
              </a:rPr>
              <a:t>，</a:t>
            </a:r>
            <a:r>
              <a:rPr kumimoji="0" lang="en-US" altLang="zh-CN">
                <a:sym typeface="Symbol" panose="05050102010706020507" pitchFamily="18" charset="2"/>
              </a:rPr>
              <a:t>A=B</a:t>
            </a:r>
            <a:r>
              <a:rPr kumimoji="0" lang="zh-CN" altLang="en-US">
                <a:sym typeface="Symbol" panose="05050102010706020507" pitchFamily="18" charset="2"/>
              </a:rPr>
              <a:t>，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kumimoji="0" lang="en-US" altLang="zh-CN">
                <a:sym typeface="Symbol" panose="05050102010706020507" pitchFamily="18" charset="2"/>
              </a:rPr>
              <a:t>=a</a:t>
            </a:r>
            <a:r>
              <a:rPr kumimoji="0" lang="zh-CN" altLang="en-US">
                <a:sym typeface="Symbol" panose="05050102010706020507" pitchFamily="18" charset="2"/>
              </a:rPr>
              <a:t>，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kumimoji="0" lang="en-US" altLang="zh-CN">
                <a:sym typeface="Symbol" panose="05050102010706020507" pitchFamily="18" charset="2"/>
              </a:rPr>
              <a:t>=B</a:t>
            </a:r>
            <a:r>
              <a:rPr kumimoji="0" lang="zh-CN" altLang="en-US">
                <a:sym typeface="Symbol" panose="05050102010706020507" pitchFamily="18" charset="2"/>
              </a:rPr>
              <a:t>，</a:t>
            </a:r>
            <a:r>
              <a:rPr kumimoji="0" lang="en-US" altLang="zh-CN">
                <a:sym typeface="Symbol" panose="05050102010706020507" pitchFamily="18" charset="2"/>
              </a:rPr>
              <a:t>w=ab</a:t>
            </a:r>
            <a:r>
              <a:rPr kumimoji="0" lang="zh-CN" altLang="en-US">
                <a:sym typeface="Symbol" panose="05050102010706020507" pitchFamily="18" charset="2"/>
              </a:rPr>
              <a:t>，则</a:t>
            </a:r>
            <a:r>
              <a:rPr lang="en-US" altLang="zh-CN"/>
              <a:t>[B</a:t>
            </a:r>
            <a:r>
              <a:rPr lang="en-US" altLang="zh-CN">
                <a:sym typeface="Symbol" panose="05050102010706020507" pitchFamily="18" charset="2"/>
              </a:rPr>
              <a:t>a·B,</a:t>
            </a:r>
            <a:r>
              <a:rPr lang="en-US" altLang="zh-CN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>
                <a:sym typeface="Symbol" panose="05050102010706020507" pitchFamily="18" charset="2"/>
              </a:rPr>
              <a:t>a</a:t>
            </a:r>
            <a:r>
              <a:rPr lang="en-US" altLang="zh-CN"/>
              <a:t>]</a:t>
            </a:r>
            <a:r>
              <a:rPr lang="zh-CN" altLang="en-US"/>
              <a:t>对活前缀</a:t>
            </a:r>
            <a:r>
              <a:rPr lang="en-US" altLang="zh-CN"/>
              <a:t>aaa</a:t>
            </a:r>
            <a:r>
              <a:rPr lang="zh-CN" altLang="en-US"/>
              <a:t>有效</a:t>
            </a:r>
          </a:p>
          <a:p>
            <a:pPr eaLnBrk="1" hangingPunct="1"/>
            <a:r>
              <a:rPr lang="zh-CN" altLang="en-US"/>
              <a:t>另存在最右推导</a:t>
            </a:r>
            <a:r>
              <a:rPr kumimoji="0" lang="en-US" altLang="zh-CN"/>
              <a:t>S</a:t>
            </a:r>
            <a:r>
              <a:rPr kumimoji="0" lang="en-US" altLang="zh-CN">
                <a:sym typeface="Symbol" panose="05050102010706020507" pitchFamily="18" charset="2"/>
              </a:rPr>
              <a:t>Ba</a:t>
            </a:r>
            <a:r>
              <a:rPr kumimoji="0" lang="en-US" altLang="zh-CN">
                <a:solidFill>
                  <a:schemeClr val="hlink"/>
                </a:solidFill>
                <a:sym typeface="Symbol" panose="05050102010706020507" pitchFamily="18" charset="2"/>
              </a:rPr>
              <a:t>B</a:t>
            </a:r>
            <a:r>
              <a:rPr kumimoji="0" lang="en-US" altLang="zh-CN">
                <a:sym typeface="Symbol" panose="05050102010706020507" pitchFamily="18" charset="2"/>
              </a:rPr>
              <a:t>Ba</a:t>
            </a:r>
            <a:r>
              <a:rPr kumimoji="0" lang="en-US" altLang="zh-CN">
                <a:solidFill>
                  <a:schemeClr val="hlink"/>
                </a:solidFill>
                <a:sym typeface="Symbol" panose="05050102010706020507" pitchFamily="18" charset="2"/>
              </a:rPr>
              <a:t>aB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/>
              <a:t>[B</a:t>
            </a:r>
            <a:r>
              <a:rPr lang="en-US" altLang="zh-CN">
                <a:sym typeface="Symbol" panose="05050102010706020507" pitchFamily="18" charset="2"/>
              </a:rPr>
              <a:t>a·B,</a:t>
            </a:r>
            <a:r>
              <a:rPr lang="en-US" altLang="zh-CN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>
                <a:sym typeface="Symbol" panose="05050102010706020507" pitchFamily="18" charset="2"/>
              </a:rPr>
              <a:t>$</a:t>
            </a:r>
            <a:r>
              <a:rPr lang="en-US" altLang="zh-CN"/>
              <a:t>]</a:t>
            </a:r>
            <a:r>
              <a:rPr lang="zh-CN" altLang="en-US"/>
              <a:t>对活前缀</a:t>
            </a:r>
            <a:r>
              <a:rPr lang="en-US" altLang="zh-CN"/>
              <a:t>Baa</a:t>
            </a:r>
            <a:r>
              <a:rPr lang="zh-CN" altLang="en-US"/>
              <a:t>是有效的</a:t>
            </a:r>
          </a:p>
        </p:txBody>
      </p:sp>
      <p:sp>
        <p:nvSpPr>
          <p:cNvPr id="36868" name="Rectangle 4">
            <a:extLst>
              <a:ext uri="{FF2B5EF4-FFF2-40B4-BE49-F238E27FC236}">
                <a16:creationId xmlns:a16="http://schemas.microsoft.com/office/drawing/2014/main" id="{6772016A-D459-4B3F-987D-36CBCAFF61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2590800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000"/>
              <a:t>*</a:t>
            </a:r>
          </a:p>
        </p:txBody>
      </p:sp>
      <p:sp>
        <p:nvSpPr>
          <p:cNvPr id="36869" name="Rectangle 5">
            <a:extLst>
              <a:ext uri="{FF2B5EF4-FFF2-40B4-BE49-F238E27FC236}">
                <a16:creationId xmlns:a16="http://schemas.microsoft.com/office/drawing/2014/main" id="{02E298D1-0642-4882-9799-2900AED55F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9413" y="2803525"/>
            <a:ext cx="4651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000"/>
              <a:t>rm</a:t>
            </a:r>
          </a:p>
        </p:txBody>
      </p:sp>
      <p:sp>
        <p:nvSpPr>
          <p:cNvPr id="36870" name="Rectangle 6">
            <a:extLst>
              <a:ext uri="{FF2B5EF4-FFF2-40B4-BE49-F238E27FC236}">
                <a16:creationId xmlns:a16="http://schemas.microsoft.com/office/drawing/2014/main" id="{98C9D5AC-3EDE-47BE-973C-3E7A45B4B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2288" y="2803525"/>
            <a:ext cx="4651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000"/>
              <a:t>rm</a:t>
            </a:r>
          </a:p>
        </p:txBody>
      </p:sp>
      <p:sp>
        <p:nvSpPr>
          <p:cNvPr id="36871" name="Rectangle 7">
            <a:extLst>
              <a:ext uri="{FF2B5EF4-FFF2-40B4-BE49-F238E27FC236}">
                <a16:creationId xmlns:a16="http://schemas.microsoft.com/office/drawing/2014/main" id="{19213EAC-661D-47E9-8F43-2DE7DE3827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6775" y="4267200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000"/>
              <a:t>*</a:t>
            </a:r>
          </a:p>
        </p:txBody>
      </p:sp>
      <p:sp>
        <p:nvSpPr>
          <p:cNvPr id="36872" name="Rectangle 8">
            <a:extLst>
              <a:ext uri="{FF2B5EF4-FFF2-40B4-BE49-F238E27FC236}">
                <a16:creationId xmlns:a16="http://schemas.microsoft.com/office/drawing/2014/main" id="{70977568-C084-4A4E-8200-EC313B780C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8988" y="4479925"/>
            <a:ext cx="4651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000"/>
              <a:t>rm</a:t>
            </a:r>
          </a:p>
        </p:txBody>
      </p:sp>
      <p:sp>
        <p:nvSpPr>
          <p:cNvPr id="36873" name="Rectangle 9">
            <a:extLst>
              <a:ext uri="{FF2B5EF4-FFF2-40B4-BE49-F238E27FC236}">
                <a16:creationId xmlns:a16="http://schemas.microsoft.com/office/drawing/2014/main" id="{9E609E89-4239-4CE9-B52F-691041B1F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4479925"/>
            <a:ext cx="4651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000"/>
              <a:t>rm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C890CA3-FA08-4035-A017-2555BF197F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81"/>
    </mc:Choice>
    <mc:Fallback>
      <p:transition spd="slow" advTm="33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12606</TotalTime>
  <Words>1851</Words>
  <Application>Microsoft Office PowerPoint</Application>
  <PresentationFormat>全屏显示(4:3)</PresentationFormat>
  <Paragraphs>194</Paragraphs>
  <Slides>19</Slides>
  <Notes>0</Notes>
  <HiddenSlides>0</HiddenSlides>
  <MMClips>19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Arial Unicode MS</vt:lpstr>
      <vt:lpstr>隶书</vt:lpstr>
      <vt:lpstr>宋体</vt:lpstr>
      <vt:lpstr>Symbol</vt:lpstr>
      <vt:lpstr>Tahoma</vt:lpstr>
      <vt:lpstr>Times New Roman</vt:lpstr>
      <vt:lpstr>Wingdings</vt:lpstr>
      <vt:lpstr>Blends</vt:lpstr>
      <vt:lpstr>例4.39  SLR(1)分析表冲突</vt:lpstr>
      <vt:lpstr>例4.39  SLR(1)分析表冲突(续)</vt:lpstr>
      <vt:lpstr>例4.39  SLR(1)分析表冲突(续)</vt:lpstr>
      <vt:lpstr>例4.39  SLR(1)分析表冲突(续)</vt:lpstr>
      <vt:lpstr>4.7.4  构造规范LR分析表</vt:lpstr>
      <vt:lpstr>LR(1)项目</vt:lpstr>
      <vt:lpstr>LR(1)项目</vt:lpstr>
      <vt:lpstr>使用LR(1)项目</vt:lpstr>
      <vt:lpstr>例4.41</vt:lpstr>
      <vt:lpstr>构造LR(1)项目集规范族</vt:lpstr>
      <vt:lpstr>算法4.9 构造LR(1)项目集规范族</vt:lpstr>
      <vt:lpstr>算法4.9 （续）</vt:lpstr>
      <vt:lpstr>例4.42</vt:lpstr>
      <vt:lpstr>例4.42（续）</vt:lpstr>
      <vt:lpstr>例4.42（续）</vt:lpstr>
      <vt:lpstr>算法4.10 规范LR分析表的构造</vt:lpstr>
      <vt:lpstr>算法4.10 （续）</vt:lpstr>
      <vt:lpstr>例4.43</vt:lpstr>
      <vt:lpstr>预习作业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1633</cp:revision>
  <dcterms:created xsi:type="dcterms:W3CDTF">2003-06-05T11:51:39Z</dcterms:created>
  <dcterms:modified xsi:type="dcterms:W3CDTF">2020-10-05T00:50:26Z</dcterms:modified>
</cp:coreProperties>
</file>

<file path=docProps/thumbnail.jpeg>
</file>